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4"/>
    <p:restoredTop sz="94656"/>
  </p:normalViewPr>
  <p:slideViewPr>
    <p:cSldViewPr snapToGrid="0">
      <p:cViewPr>
        <p:scale>
          <a:sx n="68" d="100"/>
          <a:sy n="68" d="100"/>
        </p:scale>
        <p:origin x="1904" y="1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/>
            <a:t>PROJECT MANAGEMENT</a:t>
          </a:r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r>
            <a:rPr lang="en-US"/>
            <a:t>GITHUB</a:t>
          </a:r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31A62169-681F-4F4D-BE6E-8262163F1606}">
      <dgm:prSet/>
      <dgm:spPr/>
      <dgm:t>
        <a:bodyPr/>
        <a:lstStyle/>
        <a:p>
          <a:r>
            <a:rPr lang="en-US"/>
            <a:t>JIRA</a:t>
          </a:r>
        </a:p>
      </dgm:t>
    </dgm:pt>
    <dgm:pt modelId="{216B26CB-BA08-471D-BB32-B16BF7125ACF}" type="parTrans" cxnId="{A9F8DC35-F5DE-49A8-B0AE-8FC74E5AF62E}">
      <dgm:prSet/>
      <dgm:spPr/>
      <dgm:t>
        <a:bodyPr/>
        <a:lstStyle/>
        <a:p>
          <a:endParaRPr lang="en-US"/>
        </a:p>
      </dgm:t>
    </dgm:pt>
    <dgm:pt modelId="{50A3D7E0-EADA-4440-955E-435B026F62AF}" type="sibTrans" cxnId="{A9F8DC35-F5DE-49A8-B0AE-8FC74E5AF62E}">
      <dgm:prSet/>
      <dgm:spPr/>
      <dgm:t>
        <a:bodyPr/>
        <a:lstStyle/>
        <a:p>
          <a:endParaRPr lang="en-US"/>
        </a:p>
      </dgm:t>
    </dgm:pt>
    <dgm:pt modelId="{92C720C2-3B21-4FA9-A78A-A21B70E01B9F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7BFC927F-3CC4-4A67-88F3-12BFA3A371DE}" type="parTrans" cxnId="{79742CF0-071B-43DB-B37A-A3406C77D513}">
      <dgm:prSet/>
      <dgm:spPr/>
      <dgm:t>
        <a:bodyPr/>
        <a:lstStyle/>
        <a:p>
          <a:endParaRPr lang="en-US"/>
        </a:p>
      </dgm:t>
    </dgm:pt>
    <dgm:pt modelId="{562EE661-F895-4203-B762-A762BFDA3172}" type="sibTrans" cxnId="{79742CF0-071B-43DB-B37A-A3406C77D513}">
      <dgm:prSet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/>
            <a:t>FRONTEND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r>
            <a:rPr lang="en-US"/>
            <a:t>Html/css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62E46CBC-0B12-4541-98BD-8C3A71F22835}">
      <dgm:prSet/>
      <dgm:spPr/>
      <dgm:t>
        <a:bodyPr/>
        <a:lstStyle/>
        <a:p>
          <a:r>
            <a:rPr lang="en-US"/>
            <a:t>Jquery</a:t>
          </a:r>
        </a:p>
      </dgm:t>
    </dgm:pt>
    <dgm:pt modelId="{B5591F2F-DDF0-4924-AD08-C5366FAC542D}" type="parTrans" cxnId="{17B5696D-646E-407D-87D6-E59B5DB1D2AB}">
      <dgm:prSet/>
      <dgm:spPr/>
      <dgm:t>
        <a:bodyPr/>
        <a:lstStyle/>
        <a:p>
          <a:endParaRPr lang="en-US"/>
        </a:p>
      </dgm:t>
    </dgm:pt>
    <dgm:pt modelId="{9BDE9AF6-3384-417E-AF7B-51ECFBD41B9C}" type="sibTrans" cxnId="{17B5696D-646E-407D-87D6-E59B5DB1D2AB}">
      <dgm:prSet/>
      <dgm:spPr/>
      <dgm:t>
        <a:bodyPr/>
        <a:lstStyle/>
        <a:p>
          <a:endParaRPr lang="en-US"/>
        </a:p>
      </dgm:t>
    </dgm:pt>
    <dgm:pt modelId="{5B1D9D4F-F9EC-427C-8654-6C18C25A8B00}">
      <dgm:prSet/>
      <dgm:spPr/>
      <dgm:t>
        <a:bodyPr/>
        <a:lstStyle/>
        <a:p>
          <a:r>
            <a:rPr lang="en-US" dirty="0" err="1"/>
            <a:t>Jquery-ui</a:t>
          </a:r>
          <a:endParaRPr lang="en-US" dirty="0"/>
        </a:p>
      </dgm:t>
    </dgm:pt>
    <dgm:pt modelId="{4F451731-EF10-4E41-A1A7-6785D05936D1}" type="parTrans" cxnId="{BAEAB621-9A11-424E-9198-9F8EAF85FBCC}">
      <dgm:prSet/>
      <dgm:spPr/>
      <dgm:t>
        <a:bodyPr/>
        <a:lstStyle/>
        <a:p>
          <a:endParaRPr lang="en-US"/>
        </a:p>
      </dgm:t>
    </dgm:pt>
    <dgm:pt modelId="{8430BB3A-3321-44FB-B652-C3178C821571}" type="sibTrans" cxnId="{BAEAB621-9A11-424E-9198-9F8EAF85FBCC}">
      <dgm:prSet/>
      <dgm:spPr/>
      <dgm:t>
        <a:bodyPr/>
        <a:lstStyle/>
        <a:p>
          <a:endParaRPr lang="en-US"/>
        </a:p>
      </dgm:t>
    </dgm:pt>
    <dgm:pt modelId="{466A1B7D-20A5-4E4A-984A-F2C573ECBA5A}">
      <dgm:prSet/>
      <dgm:spPr/>
      <dgm:t>
        <a:bodyPr/>
        <a:lstStyle/>
        <a:p>
          <a:r>
            <a:rPr lang="en-US" dirty="0" err="1"/>
            <a:t>Javascript</a:t>
          </a:r>
          <a:endParaRPr lang="en-US" dirty="0"/>
        </a:p>
      </dgm:t>
    </dgm:pt>
    <dgm:pt modelId="{A2EA5294-5D57-4480-9BCF-CCD97A061B9E}" type="parTrans" cxnId="{E0600628-52A6-4CBE-803E-EC3199B1109C}">
      <dgm:prSet/>
      <dgm:spPr/>
      <dgm:t>
        <a:bodyPr/>
        <a:lstStyle/>
        <a:p>
          <a:endParaRPr lang="en-US"/>
        </a:p>
      </dgm:t>
    </dgm:pt>
    <dgm:pt modelId="{56096E0F-B876-470A-93E3-2A94720624BA}" type="sibTrans" cxnId="{E0600628-52A6-4CBE-803E-EC3199B1109C}">
      <dgm:prSet/>
      <dgm:spPr/>
      <dgm:t>
        <a:bodyPr/>
        <a:lstStyle/>
        <a:p>
          <a:endParaRPr lang="en-US"/>
        </a:p>
      </dgm:t>
    </dgm:pt>
    <dgm:pt modelId="{0FC91122-7A8B-4FC4-8791-15FD001D4B10}">
      <dgm:prSet/>
      <dgm:spPr/>
      <dgm:t>
        <a:bodyPr/>
        <a:lstStyle/>
        <a:p>
          <a:r>
            <a:rPr lang="en-US"/>
            <a:t>BACKEND</a:t>
          </a:r>
        </a:p>
      </dgm:t>
    </dgm:pt>
    <dgm:pt modelId="{353C29E8-FB8F-4D3C-9F43-E54E3331C69B}" type="parTrans" cxnId="{7E87C65D-2F71-410B-AEC8-71BEEEB9B2A4}">
      <dgm:prSet/>
      <dgm:spPr/>
      <dgm:t>
        <a:bodyPr/>
        <a:lstStyle/>
        <a:p>
          <a:endParaRPr lang="en-US"/>
        </a:p>
      </dgm:t>
    </dgm:pt>
    <dgm:pt modelId="{5036DFB9-3357-47ED-8D66-1EF536BBD0EC}" type="sibTrans" cxnId="{7E87C65D-2F71-410B-AEC8-71BEEEB9B2A4}">
      <dgm:prSet/>
      <dgm:spPr/>
      <dgm:t>
        <a:bodyPr/>
        <a:lstStyle/>
        <a:p>
          <a:endParaRPr lang="en-US"/>
        </a:p>
      </dgm:t>
    </dgm:pt>
    <dgm:pt modelId="{6E8B26C9-48CD-49AF-BB22-304D00024A8C}">
      <dgm:prSet/>
      <dgm:spPr/>
      <dgm:t>
        <a:bodyPr/>
        <a:lstStyle/>
        <a:p>
          <a:r>
            <a:rPr lang="en-US"/>
            <a:t>Nodejs</a:t>
          </a:r>
        </a:p>
      </dgm:t>
    </dgm:pt>
    <dgm:pt modelId="{CAA8C9F5-0937-4CEA-9FF8-827CAF17AA63}" type="parTrans" cxnId="{75313F72-F126-4B74-8AAF-DEB472174DC6}">
      <dgm:prSet/>
      <dgm:spPr/>
      <dgm:t>
        <a:bodyPr/>
        <a:lstStyle/>
        <a:p>
          <a:endParaRPr lang="en-US"/>
        </a:p>
      </dgm:t>
    </dgm:pt>
    <dgm:pt modelId="{8AF83424-EA35-416C-8D41-B664C79C919F}" type="sibTrans" cxnId="{75313F72-F126-4B74-8AAF-DEB472174DC6}">
      <dgm:prSet/>
      <dgm:spPr/>
      <dgm:t>
        <a:bodyPr/>
        <a:lstStyle/>
        <a:p>
          <a:endParaRPr lang="en-US"/>
        </a:p>
      </dgm:t>
    </dgm:pt>
    <dgm:pt modelId="{9CC3449D-9423-4F51-AD98-234FD17CA718}">
      <dgm:prSet/>
      <dgm:spPr/>
      <dgm:t>
        <a:bodyPr/>
        <a:lstStyle/>
        <a:p>
          <a:r>
            <a:rPr lang="en-US" dirty="0" err="1"/>
            <a:t>MeteorJs</a:t>
          </a:r>
          <a:endParaRPr lang="en-US" dirty="0"/>
        </a:p>
      </dgm:t>
    </dgm:pt>
    <dgm:pt modelId="{5F9EAB2E-1E32-4E21-81DF-63D5A4C28B59}" type="parTrans" cxnId="{69FBF55C-FB68-4D4C-91A0-CB692A758B5F}">
      <dgm:prSet/>
      <dgm:spPr/>
      <dgm:t>
        <a:bodyPr/>
        <a:lstStyle/>
        <a:p>
          <a:endParaRPr lang="en-US"/>
        </a:p>
      </dgm:t>
    </dgm:pt>
    <dgm:pt modelId="{E2951D0D-64BB-4583-A5D5-CFCBE9C96ABD}" type="sibTrans" cxnId="{69FBF55C-FB68-4D4C-91A0-CB692A758B5F}">
      <dgm:prSet/>
      <dgm:spPr/>
      <dgm:t>
        <a:bodyPr/>
        <a:lstStyle/>
        <a:p>
          <a:endParaRPr lang="en-US"/>
        </a:p>
      </dgm:t>
    </dgm:pt>
    <dgm:pt modelId="{19954755-D66F-4676-9DDC-22CADD7EAE46}">
      <dgm:prSet/>
      <dgm:spPr/>
      <dgm:t>
        <a:bodyPr/>
        <a:lstStyle/>
        <a:p>
          <a:r>
            <a:rPr lang="en-US"/>
            <a:t>mongodb</a:t>
          </a:r>
        </a:p>
      </dgm:t>
    </dgm:pt>
    <dgm:pt modelId="{CE47E81C-D8EC-4558-8B79-C39C6540610A}" type="parTrans" cxnId="{7CB05736-9A6C-44E1-8F05-CCAC4311BF43}">
      <dgm:prSet/>
      <dgm:spPr/>
      <dgm:t>
        <a:bodyPr/>
        <a:lstStyle/>
        <a:p>
          <a:endParaRPr lang="en-US"/>
        </a:p>
      </dgm:t>
    </dgm:pt>
    <dgm:pt modelId="{2464446F-FC6F-4C02-AE5A-A5C3B2B32C26}" type="sibTrans" cxnId="{7CB05736-9A6C-44E1-8F05-CCAC4311BF43}">
      <dgm:prSet/>
      <dgm:spPr/>
      <dgm:t>
        <a:bodyPr/>
        <a:lstStyle/>
        <a:p>
          <a:endParaRPr lang="en-US"/>
        </a:p>
      </dgm:t>
    </dgm:pt>
    <dgm:pt modelId="{05F062AB-BD60-224F-AC54-792EB502EA1B}" type="pres">
      <dgm:prSet presAssocID="{E6491439-C147-4093-BAA1-1576F199155A}" presName="Name0" presStyleCnt="0">
        <dgm:presLayoutVars>
          <dgm:dir/>
          <dgm:animLvl val="lvl"/>
          <dgm:resizeHandles val="exact"/>
        </dgm:presLayoutVars>
      </dgm:prSet>
      <dgm:spPr/>
    </dgm:pt>
    <dgm:pt modelId="{5006F4E1-A3B6-D440-B495-DCB0FAA9F0AC}" type="pres">
      <dgm:prSet presAssocID="{5ECBA5A0-2AFD-42D3-8F01-4726BFB7D912}" presName="composite" presStyleCnt="0"/>
      <dgm:spPr/>
    </dgm:pt>
    <dgm:pt modelId="{7F6AE7B6-542F-E44D-8293-91D70D68FC58}" type="pres">
      <dgm:prSet presAssocID="{5ECBA5A0-2AFD-42D3-8F01-4726BFB7D912}" presName="parTx" presStyleLbl="alignNode1" presStyleIdx="0" presStyleCnt="3">
        <dgm:presLayoutVars>
          <dgm:chMax val="0"/>
          <dgm:chPref val="0"/>
        </dgm:presLayoutVars>
      </dgm:prSet>
      <dgm:spPr/>
    </dgm:pt>
    <dgm:pt modelId="{5B944353-5EE8-174C-9726-1C231FAE0F06}" type="pres">
      <dgm:prSet presAssocID="{5ECBA5A0-2AFD-42D3-8F01-4726BFB7D912}" presName="desTx" presStyleLbl="alignAccFollowNode1" presStyleIdx="0" presStyleCnt="3">
        <dgm:presLayoutVars/>
      </dgm:prSet>
      <dgm:spPr/>
    </dgm:pt>
    <dgm:pt modelId="{2A961507-9E71-AB49-B9A4-A0AB65733C9A}" type="pres">
      <dgm:prSet presAssocID="{EED7820F-8048-4E90-92E4-97590D92F013}" presName="space" presStyleCnt="0"/>
      <dgm:spPr/>
    </dgm:pt>
    <dgm:pt modelId="{20AEDFD7-5256-CA40-A919-88993A5BD8E4}" type="pres">
      <dgm:prSet presAssocID="{04863AF5-E75C-48E1-9FF6-22468BA8A9F2}" presName="composite" presStyleCnt="0"/>
      <dgm:spPr/>
    </dgm:pt>
    <dgm:pt modelId="{A53FE2F8-0AA4-2249-B102-45CFD25395B8}" type="pres">
      <dgm:prSet presAssocID="{04863AF5-E75C-48E1-9FF6-22468BA8A9F2}" presName="parTx" presStyleLbl="alignNode1" presStyleIdx="1" presStyleCnt="3">
        <dgm:presLayoutVars>
          <dgm:chMax val="0"/>
          <dgm:chPref val="0"/>
        </dgm:presLayoutVars>
      </dgm:prSet>
      <dgm:spPr/>
    </dgm:pt>
    <dgm:pt modelId="{6F1A432B-D752-0849-B81D-56394FB3A7C0}" type="pres">
      <dgm:prSet presAssocID="{04863AF5-E75C-48E1-9FF6-22468BA8A9F2}" presName="desTx" presStyleLbl="alignAccFollowNode1" presStyleIdx="1" presStyleCnt="3">
        <dgm:presLayoutVars/>
      </dgm:prSet>
      <dgm:spPr/>
    </dgm:pt>
    <dgm:pt modelId="{D09D10D3-7886-5949-BAC4-DC29F6D8DD91}" type="pres">
      <dgm:prSet presAssocID="{3B4021D2-8F83-4B86-BDA2-86E4D1B4252D}" presName="space" presStyleCnt="0"/>
      <dgm:spPr/>
    </dgm:pt>
    <dgm:pt modelId="{A31EFBAB-03B2-0445-840E-79D1272737A2}" type="pres">
      <dgm:prSet presAssocID="{0FC91122-7A8B-4FC4-8791-15FD001D4B10}" presName="composite" presStyleCnt="0"/>
      <dgm:spPr/>
    </dgm:pt>
    <dgm:pt modelId="{0E0ED69E-A1AB-0A47-8ECF-787D237BC626}" type="pres">
      <dgm:prSet presAssocID="{0FC91122-7A8B-4FC4-8791-15FD001D4B10}" presName="parTx" presStyleLbl="alignNode1" presStyleIdx="2" presStyleCnt="3">
        <dgm:presLayoutVars>
          <dgm:chMax val="0"/>
          <dgm:chPref val="0"/>
        </dgm:presLayoutVars>
      </dgm:prSet>
      <dgm:spPr/>
    </dgm:pt>
    <dgm:pt modelId="{DD1B9856-1E05-E046-9603-C607C23DAE92}" type="pres">
      <dgm:prSet presAssocID="{0FC91122-7A8B-4FC4-8791-15FD001D4B10}" presName="desTx" presStyleLbl="alignAccFollowNode1" presStyleIdx="2" presStyleCnt="3">
        <dgm:presLayoutVars/>
      </dgm:prSet>
      <dgm:spPr/>
    </dgm:pt>
  </dgm:ptLst>
  <dgm:cxnLst>
    <dgm:cxn modelId="{97357801-41E2-9B4A-AD21-B2836BD5D7AC}" type="presOf" srcId="{19954755-D66F-4676-9DDC-22CADD7EAE46}" destId="{DD1B9856-1E05-E046-9603-C607C23DAE92}" srcOrd="0" destOrd="2" presId="urn:microsoft.com/office/officeart/2016/7/layout/ChevronBlockProcess"/>
    <dgm:cxn modelId="{AAE20120-243E-1640-BC2C-302CB6FD00A7}" type="presOf" srcId="{DEE77065-5665-485A-8754-23DB5FE40FA6}" destId="{6F1A432B-D752-0849-B81D-56394FB3A7C0}" srcOrd="0" destOrd="0" presId="urn:microsoft.com/office/officeart/2016/7/layout/ChevronBlockProcess"/>
    <dgm:cxn modelId="{BAEAB621-9A11-424E-9198-9F8EAF85FBCC}" srcId="{04863AF5-E75C-48E1-9FF6-22468BA8A9F2}" destId="{5B1D9D4F-F9EC-427C-8654-6C18C25A8B00}" srcOrd="2" destOrd="0" parTransId="{4F451731-EF10-4E41-A1A7-6785D05936D1}" sibTransId="{8430BB3A-3321-44FB-B652-C3178C821571}"/>
    <dgm:cxn modelId="{03296A27-90F4-D245-9AE4-304F4E127794}" type="presOf" srcId="{9CC3449D-9423-4F51-AD98-234FD17CA718}" destId="{DD1B9856-1E05-E046-9603-C607C23DAE92}" srcOrd="0" destOrd="1" presId="urn:microsoft.com/office/officeart/2016/7/layout/ChevronBlockProcess"/>
    <dgm:cxn modelId="{E0600628-52A6-4CBE-803E-EC3199B1109C}" srcId="{04863AF5-E75C-48E1-9FF6-22468BA8A9F2}" destId="{466A1B7D-20A5-4E4A-984A-F2C573ECBA5A}" srcOrd="3" destOrd="0" parTransId="{A2EA5294-5D57-4480-9BCF-CCD97A061B9E}" sibTransId="{56096E0F-B876-470A-93E3-2A94720624BA}"/>
    <dgm:cxn modelId="{03DF6634-5C82-BE41-BE47-B104D3B68DB0}" type="presOf" srcId="{6E8B26C9-48CD-49AF-BB22-304D00024A8C}" destId="{DD1B9856-1E05-E046-9603-C607C23DAE92}" srcOrd="0" destOrd="0" presId="urn:microsoft.com/office/officeart/2016/7/layout/ChevronBlockProcess"/>
    <dgm:cxn modelId="{A9F8DC35-F5DE-49A8-B0AE-8FC74E5AF62E}" srcId="{5ECBA5A0-2AFD-42D3-8F01-4726BFB7D912}" destId="{31A62169-681F-4F4D-BE6E-8262163F1606}" srcOrd="1" destOrd="0" parTransId="{216B26CB-BA08-471D-BB32-B16BF7125ACF}" sibTransId="{50A3D7E0-EADA-4440-955E-435B026F62AF}"/>
    <dgm:cxn modelId="{7CB05736-9A6C-44E1-8F05-CCAC4311BF43}" srcId="{0FC91122-7A8B-4FC4-8791-15FD001D4B10}" destId="{19954755-D66F-4676-9DDC-22CADD7EAE46}" srcOrd="2" destOrd="0" parTransId="{CE47E81C-D8EC-4558-8B79-C39C6540610A}" sibTransId="{2464446F-FC6F-4C02-AE5A-A5C3B2B32C26}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1" destOrd="0" parTransId="{253F6B09-B07D-48D5-A10F-FD7A1B27FC6E}" sibTransId="{3B4021D2-8F83-4B86-BDA2-86E4D1B4252D}"/>
    <dgm:cxn modelId="{5047DD55-1C7D-D44E-8A3B-F84CE6E5EFFB}" type="presOf" srcId="{0FC91122-7A8B-4FC4-8791-15FD001D4B10}" destId="{0E0ED69E-A1AB-0A47-8ECF-787D237BC626}" srcOrd="0" destOrd="0" presId="urn:microsoft.com/office/officeart/2016/7/layout/ChevronBlockProcess"/>
    <dgm:cxn modelId="{69FBF55C-FB68-4D4C-91A0-CB692A758B5F}" srcId="{0FC91122-7A8B-4FC4-8791-15FD001D4B10}" destId="{9CC3449D-9423-4F51-AD98-234FD17CA718}" srcOrd="1" destOrd="0" parTransId="{5F9EAB2E-1E32-4E21-81DF-63D5A4C28B59}" sibTransId="{E2951D0D-64BB-4583-A5D5-CFCBE9C96ABD}"/>
    <dgm:cxn modelId="{2A0C505D-43BD-424F-83F5-D81930E0E1FA}" type="presOf" srcId="{31A62169-681F-4F4D-BE6E-8262163F1606}" destId="{5B944353-5EE8-174C-9726-1C231FAE0F06}" srcOrd="0" destOrd="1" presId="urn:microsoft.com/office/officeart/2016/7/layout/ChevronBlockProcess"/>
    <dgm:cxn modelId="{7E87C65D-2F71-410B-AEC8-71BEEEB9B2A4}" srcId="{E6491439-C147-4093-BAA1-1576F199155A}" destId="{0FC91122-7A8B-4FC4-8791-15FD001D4B10}" srcOrd="2" destOrd="0" parTransId="{353C29E8-FB8F-4D3C-9F43-E54E3331C69B}" sibTransId="{5036DFB9-3357-47ED-8D66-1EF536BBD0EC}"/>
    <dgm:cxn modelId="{2A863B5F-BE64-3D46-B886-5FC7EEFFC96C}" type="presOf" srcId="{5B1D9D4F-F9EC-427C-8654-6C18C25A8B00}" destId="{6F1A432B-D752-0849-B81D-56394FB3A7C0}" srcOrd="0" destOrd="2" presId="urn:microsoft.com/office/officeart/2016/7/layout/ChevronBlockProcess"/>
    <dgm:cxn modelId="{00433C60-5F62-794A-A96E-D3C160780C02}" type="presOf" srcId="{466A1B7D-20A5-4E4A-984A-F2C573ECBA5A}" destId="{6F1A432B-D752-0849-B81D-56394FB3A7C0}" srcOrd="0" destOrd="3" presId="urn:microsoft.com/office/officeart/2016/7/layout/ChevronBlockProcess"/>
    <dgm:cxn modelId="{29B6DF69-680D-8E45-9644-B12957EA6E90}" type="presOf" srcId="{25BF0EC4-1E78-44D7-85FF-0BA6E088DB32}" destId="{5B944353-5EE8-174C-9726-1C231FAE0F06}" srcOrd="0" destOrd="0" presId="urn:microsoft.com/office/officeart/2016/7/layout/ChevronBlockProcess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17B5696D-646E-407D-87D6-E59B5DB1D2AB}" srcId="{04863AF5-E75C-48E1-9FF6-22468BA8A9F2}" destId="{62E46CBC-0B12-4541-98BD-8C3A71F22835}" srcOrd="1" destOrd="0" parTransId="{B5591F2F-DDF0-4924-AD08-C5366FAC542D}" sibTransId="{9BDE9AF6-3384-417E-AF7B-51ECFBD41B9C}"/>
    <dgm:cxn modelId="{8B58D46E-68BF-FE44-B18A-C906F696572D}" type="presOf" srcId="{5ECBA5A0-2AFD-42D3-8F01-4726BFB7D912}" destId="{7F6AE7B6-542F-E44D-8293-91D70D68FC58}" srcOrd="0" destOrd="0" presId="urn:microsoft.com/office/officeart/2016/7/layout/ChevronBlockProcess"/>
    <dgm:cxn modelId="{75313F72-F126-4B74-8AAF-DEB472174DC6}" srcId="{0FC91122-7A8B-4FC4-8791-15FD001D4B10}" destId="{6E8B26C9-48CD-49AF-BB22-304D00024A8C}" srcOrd="0" destOrd="0" parTransId="{CAA8C9F5-0937-4CEA-9FF8-827CAF17AA63}" sibTransId="{8AF83424-EA35-416C-8D41-B664C79C919F}"/>
    <dgm:cxn modelId="{345D3E95-B382-664D-AA72-3FF0F6498DE4}" type="presOf" srcId="{E6491439-C147-4093-BAA1-1576F199155A}" destId="{05F062AB-BD60-224F-AC54-792EB502EA1B}" srcOrd="0" destOrd="0" presId="urn:microsoft.com/office/officeart/2016/7/layout/ChevronBlockProcess"/>
    <dgm:cxn modelId="{DD3997A6-1536-8C43-AECB-C1EBE121F165}" type="presOf" srcId="{92C720C2-3B21-4FA9-A78A-A21B70E01B9F}" destId="{5B944353-5EE8-174C-9726-1C231FAE0F06}" srcOrd="0" destOrd="2" presId="urn:microsoft.com/office/officeart/2016/7/layout/ChevronBlockProcess"/>
    <dgm:cxn modelId="{A935B3A9-B288-CA41-91A1-6FD8999F45D8}" type="presOf" srcId="{62E46CBC-0B12-4541-98BD-8C3A71F22835}" destId="{6F1A432B-D752-0849-B81D-56394FB3A7C0}" srcOrd="0" destOrd="1" presId="urn:microsoft.com/office/officeart/2016/7/layout/ChevronBlockProcess"/>
    <dgm:cxn modelId="{1F1BBCB3-074A-3647-92B3-B348405267EE}" type="presOf" srcId="{04863AF5-E75C-48E1-9FF6-22468BA8A9F2}" destId="{A53FE2F8-0AA4-2249-B102-45CFD25395B8}" srcOrd="0" destOrd="0" presId="urn:microsoft.com/office/officeart/2016/7/layout/ChevronBlockProcess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79742CF0-071B-43DB-B37A-A3406C77D513}" srcId="{5ECBA5A0-2AFD-42D3-8F01-4726BFB7D912}" destId="{92C720C2-3B21-4FA9-A78A-A21B70E01B9F}" srcOrd="2" destOrd="0" parTransId="{7BFC927F-3CC4-4A67-88F3-12BFA3A371DE}" sibTransId="{562EE661-F895-4203-B762-A762BFDA3172}"/>
    <dgm:cxn modelId="{036C599B-C87B-2F49-A277-05CD5E75C507}" type="presParOf" srcId="{05F062AB-BD60-224F-AC54-792EB502EA1B}" destId="{5006F4E1-A3B6-D440-B495-DCB0FAA9F0AC}" srcOrd="0" destOrd="0" presId="urn:microsoft.com/office/officeart/2016/7/layout/ChevronBlockProcess"/>
    <dgm:cxn modelId="{87F00B49-A28D-7149-823B-5855CC21ABDF}" type="presParOf" srcId="{5006F4E1-A3B6-D440-B495-DCB0FAA9F0AC}" destId="{7F6AE7B6-542F-E44D-8293-91D70D68FC58}" srcOrd="0" destOrd="0" presId="urn:microsoft.com/office/officeart/2016/7/layout/ChevronBlockProcess"/>
    <dgm:cxn modelId="{C587D2E7-4F5A-2C43-90F3-FCEE8794B90F}" type="presParOf" srcId="{5006F4E1-A3B6-D440-B495-DCB0FAA9F0AC}" destId="{5B944353-5EE8-174C-9726-1C231FAE0F06}" srcOrd="1" destOrd="0" presId="urn:microsoft.com/office/officeart/2016/7/layout/ChevronBlockProcess"/>
    <dgm:cxn modelId="{7C8C497F-6BFC-7543-A782-283D56BE0F35}" type="presParOf" srcId="{05F062AB-BD60-224F-AC54-792EB502EA1B}" destId="{2A961507-9E71-AB49-B9A4-A0AB65733C9A}" srcOrd="1" destOrd="0" presId="urn:microsoft.com/office/officeart/2016/7/layout/ChevronBlockProcess"/>
    <dgm:cxn modelId="{C5CF9C0D-DDCF-4E49-B298-F5137BB0680B}" type="presParOf" srcId="{05F062AB-BD60-224F-AC54-792EB502EA1B}" destId="{20AEDFD7-5256-CA40-A919-88993A5BD8E4}" srcOrd="2" destOrd="0" presId="urn:microsoft.com/office/officeart/2016/7/layout/ChevronBlockProcess"/>
    <dgm:cxn modelId="{3F2C9DF2-112C-4644-AF05-2B8977ADA799}" type="presParOf" srcId="{20AEDFD7-5256-CA40-A919-88993A5BD8E4}" destId="{A53FE2F8-0AA4-2249-B102-45CFD25395B8}" srcOrd="0" destOrd="0" presId="urn:microsoft.com/office/officeart/2016/7/layout/ChevronBlockProcess"/>
    <dgm:cxn modelId="{610FEB49-8EF4-AC48-8139-1CE1FCA77A52}" type="presParOf" srcId="{20AEDFD7-5256-CA40-A919-88993A5BD8E4}" destId="{6F1A432B-D752-0849-B81D-56394FB3A7C0}" srcOrd="1" destOrd="0" presId="urn:microsoft.com/office/officeart/2016/7/layout/ChevronBlockProcess"/>
    <dgm:cxn modelId="{21D89F17-E109-0441-838B-F349D20EFF1C}" type="presParOf" srcId="{05F062AB-BD60-224F-AC54-792EB502EA1B}" destId="{D09D10D3-7886-5949-BAC4-DC29F6D8DD91}" srcOrd="3" destOrd="0" presId="urn:microsoft.com/office/officeart/2016/7/layout/ChevronBlockProcess"/>
    <dgm:cxn modelId="{A299D034-2351-0841-83DF-EF2C955F1AD0}" type="presParOf" srcId="{05F062AB-BD60-224F-AC54-792EB502EA1B}" destId="{A31EFBAB-03B2-0445-840E-79D1272737A2}" srcOrd="4" destOrd="0" presId="urn:microsoft.com/office/officeart/2016/7/layout/ChevronBlockProcess"/>
    <dgm:cxn modelId="{01C88ADB-4547-9442-BAD7-7C087E47F3FC}" type="presParOf" srcId="{A31EFBAB-03B2-0445-840E-79D1272737A2}" destId="{0E0ED69E-A1AB-0A47-8ECF-787D237BC626}" srcOrd="0" destOrd="0" presId="urn:microsoft.com/office/officeart/2016/7/layout/ChevronBlockProcess"/>
    <dgm:cxn modelId="{052879C3-DDDE-3F4B-8C1C-CC81CFAD23C6}" type="presParOf" srcId="{A31EFBAB-03B2-0445-840E-79D1272737A2}" destId="{DD1B9856-1E05-E046-9603-C607C23DAE92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Jquery</a:t>
          </a:r>
          <a:r>
            <a:rPr lang="en-US" dirty="0"/>
            <a:t>-UI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 err="1"/>
            <a:t>Jquery</a:t>
          </a:r>
          <a:endParaRPr lang="en-US" dirty="0"/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/>
            <a:t>HTML/CSS/</a:t>
          </a:r>
          <a:r>
            <a:rPr lang="en-US" dirty="0" err="1"/>
            <a:t>Javascript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Lightweight</a:t>
          </a:r>
          <a:endParaRPr lang="en-US" b="0" dirty="0">
            <a:latin typeface="Garamond" panose="02020404030301010803" pitchFamily="18" charset="0"/>
          </a:endParaRP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Easy to edit</a:t>
          </a:r>
          <a:endParaRPr lang="en-US" b="0" dirty="0">
            <a:latin typeface="Garamond" panose="02020404030301010803" pitchFamily="18" charset="0"/>
          </a:endParaRP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Improved semantics</a:t>
          </a:r>
          <a:endParaRPr lang="en-US" b="0" dirty="0">
            <a:latin typeface="Garamond" panose="02020404030301010803" pitchFamily="18" charset="0"/>
          </a:endParaRP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Compatibility Across Devices</a:t>
          </a:r>
          <a:endParaRPr lang="en-US" b="0" dirty="0">
            <a:latin typeface="Garamond" panose="02020404030301010803" pitchFamily="18" charset="0"/>
          </a:endParaRP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Cross-Browser Compatibility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DOM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Ease of use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Simplified Syntax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Better User Experience</a:t>
          </a:r>
          <a:endParaRPr lang="en-US" b="0" dirty="0">
            <a:latin typeface="Garamond" panose="02020404030301010803" pitchFamily="18" charset="0"/>
          </a:endParaRP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7C69FF2E-6969-9E46-8CC9-9D8DC2E91F5D}">
      <dgm:prSet/>
      <dgm:spPr/>
      <dgm:t>
        <a:bodyPr/>
        <a:lstStyle/>
        <a:p>
          <a:pPr>
            <a:buNone/>
          </a:pPr>
          <a:endParaRPr lang="en-US" dirty="0">
            <a:latin typeface="Garamond" panose="02020404030301010803" pitchFamily="18" charset="0"/>
          </a:endParaRPr>
        </a:p>
      </dgm:t>
    </dgm:pt>
    <dgm:pt modelId="{D22C9676-A8C0-E74A-8C55-E5B6F72EFEDA}" type="parTrans" cxnId="{05E7CEFC-CA9A-E247-9427-1F9ADD608FD0}">
      <dgm:prSet/>
      <dgm:spPr/>
      <dgm:t>
        <a:bodyPr/>
        <a:lstStyle/>
        <a:p>
          <a:endParaRPr lang="en-US"/>
        </a:p>
      </dgm:t>
    </dgm:pt>
    <dgm:pt modelId="{CDBDF512-70C9-524D-BEF4-5636B7D7BA0C}" type="sibTrans" cxnId="{05E7CEFC-CA9A-E247-9427-1F9ADD608FD0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Abstraction Layer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ES6+ Features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Integration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Maintenance friendly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Theme mechanism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Browser support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4C686A12-E09D-3B48-99D8-D1A636019A28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3AD7BBAD-336E-6F42-858C-85B39BD1A3E6}" type="parTrans" cxnId="{14EC64E1-D306-214B-A439-F256D2B6525C}">
      <dgm:prSet/>
      <dgm:spPr/>
      <dgm:t>
        <a:bodyPr/>
        <a:lstStyle/>
        <a:p>
          <a:endParaRPr lang="en-US"/>
        </a:p>
      </dgm:t>
    </dgm:pt>
    <dgm:pt modelId="{B7A34BE4-267B-6A4A-9181-9739A271AA8D}" type="sibTrans" cxnId="{14EC64E1-D306-214B-A439-F256D2B6525C}">
      <dgm:prSet/>
      <dgm:spPr/>
      <dgm:t>
        <a:bodyPr/>
        <a:lstStyle/>
        <a:p>
          <a:endParaRPr lang="en-US"/>
        </a:p>
      </dgm:t>
    </dgm:pt>
    <dgm:pt modelId="{AEF94087-6BE1-904B-A987-8F2E017E30E3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Browser Compatibility</a:t>
          </a:r>
          <a:endParaRPr lang="en-US" dirty="0">
            <a:latin typeface="Garamond" panose="02020404030301010803" pitchFamily="18" charset="0"/>
          </a:endParaRPr>
        </a:p>
      </dgm:t>
    </dgm:pt>
    <dgm:pt modelId="{80F8D8BD-DEF0-FD41-8E6C-6FCB863F3978}" type="parTrans" cxnId="{DCCD8FD8-FD11-0648-87DD-93E0EEA9A72E}">
      <dgm:prSet/>
      <dgm:spPr/>
      <dgm:t>
        <a:bodyPr/>
        <a:lstStyle/>
        <a:p>
          <a:endParaRPr lang="en-US"/>
        </a:p>
      </dgm:t>
    </dgm:pt>
    <dgm:pt modelId="{A4CF7F47-29AC-3C4A-B6B8-B0BD15E0B210}" type="sibTrans" cxnId="{DCCD8FD8-FD11-0648-87DD-93E0EEA9A72E}">
      <dgm:prSet/>
      <dgm:spPr/>
      <dgm:t>
        <a:bodyPr/>
        <a:lstStyle/>
        <a:p>
          <a:endParaRPr lang="en-US"/>
        </a:p>
      </dgm:t>
    </dgm:pt>
    <dgm:pt modelId="{CDDEA940-AD68-114C-9D25-C045E021AA0D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Lack of Security</a:t>
          </a:r>
          <a:endParaRPr lang="en-US" dirty="0">
            <a:latin typeface="Garamond" panose="02020404030301010803" pitchFamily="18" charset="0"/>
          </a:endParaRPr>
        </a:p>
      </dgm:t>
    </dgm:pt>
    <dgm:pt modelId="{A859D13F-7139-B44A-9723-2DB3392A1B7D}" type="parTrans" cxnId="{D1041128-A6D1-E64F-BE65-D85CD9284F5F}">
      <dgm:prSet/>
      <dgm:spPr/>
      <dgm:t>
        <a:bodyPr/>
        <a:lstStyle/>
        <a:p>
          <a:endParaRPr lang="en-US"/>
        </a:p>
      </dgm:t>
    </dgm:pt>
    <dgm:pt modelId="{BDE0902C-2D41-0B4A-840A-6DBB6B0C224C}" type="sibTrans" cxnId="{D1041128-A6D1-E64F-BE65-D85CD9284F5F}">
      <dgm:prSet/>
      <dgm:spPr/>
      <dgm:t>
        <a:bodyPr/>
        <a:lstStyle/>
        <a:p>
          <a:endParaRPr lang="en-US"/>
        </a:p>
      </dgm:t>
    </dgm:pt>
    <dgm:pt modelId="{A64E0B3B-91ED-FC45-83F7-1C255D29E28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Performance Impact</a:t>
          </a:r>
          <a:endParaRPr lang="en-US" dirty="0">
            <a:latin typeface="Garamond" panose="02020404030301010803" pitchFamily="18" charset="0"/>
          </a:endParaRPr>
        </a:p>
      </dgm:t>
    </dgm:pt>
    <dgm:pt modelId="{F873ABD7-794F-2C4B-9E60-1D47BDE545BD}" type="parTrans" cxnId="{8B037D5C-AA34-1043-B12E-90DB1808B6CE}">
      <dgm:prSet/>
      <dgm:spPr/>
      <dgm:t>
        <a:bodyPr/>
        <a:lstStyle/>
        <a:p>
          <a:endParaRPr lang="en-US"/>
        </a:p>
      </dgm:t>
    </dgm:pt>
    <dgm:pt modelId="{4356866F-99F0-E140-9BAE-E2A583688596}" type="sibTrans" cxnId="{8B037D5C-AA34-1043-B12E-90DB1808B6CE}">
      <dgm:prSet/>
      <dgm:spPr/>
      <dgm:t>
        <a:bodyPr/>
        <a:lstStyle/>
        <a:p>
          <a:endParaRPr lang="en-US"/>
        </a:p>
      </dgm:t>
    </dgm:pt>
    <dgm:pt modelId="{68555915-7592-0340-8AF3-CA2564CFAED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Overriding Styles</a:t>
          </a:r>
          <a:endParaRPr lang="en-US" dirty="0">
            <a:latin typeface="Garamond" panose="02020404030301010803" pitchFamily="18" charset="0"/>
          </a:endParaRPr>
        </a:p>
      </dgm:t>
    </dgm:pt>
    <dgm:pt modelId="{F668AD76-A7A2-334B-BDCA-EDE2F558E8A9}" type="parTrans" cxnId="{EA7391A4-0368-8E4E-BC0B-BD44D6CFD201}">
      <dgm:prSet/>
      <dgm:spPr/>
      <dgm:t>
        <a:bodyPr/>
        <a:lstStyle/>
        <a:p>
          <a:endParaRPr lang="en-US"/>
        </a:p>
      </dgm:t>
    </dgm:pt>
    <dgm:pt modelId="{70780F02-36AA-D748-BA18-CA376A2FD609}" type="sibTrans" cxnId="{EA7391A4-0368-8E4E-BC0B-BD44D6CFD201}">
      <dgm:prSet/>
      <dgm:spPr/>
      <dgm:t>
        <a:bodyPr/>
        <a:lstStyle/>
        <a:p>
          <a:endParaRPr lang="en-US"/>
        </a:p>
      </dgm:t>
    </dgm:pt>
    <dgm:pt modelId="{B2DDA900-A7FD-B94B-BBD9-B1AF93A1540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Maintenance Challenges.</a:t>
          </a:r>
          <a:endParaRPr lang="en-US" dirty="0">
            <a:latin typeface="Garamond" panose="02020404030301010803" pitchFamily="18" charset="0"/>
          </a:endParaRPr>
        </a:p>
      </dgm:t>
    </dgm:pt>
    <dgm:pt modelId="{A8C09423-F6C0-B64D-B945-B08C69392E65}" type="parTrans" cxnId="{E1F5F8A4-0B1E-EA45-A437-E8C17725182A}">
      <dgm:prSet/>
      <dgm:spPr/>
      <dgm:t>
        <a:bodyPr/>
        <a:lstStyle/>
        <a:p>
          <a:endParaRPr lang="en-US"/>
        </a:p>
      </dgm:t>
    </dgm:pt>
    <dgm:pt modelId="{2A4E92E2-8896-A740-9C74-C335723E66D3}" type="sibTrans" cxnId="{E1F5F8A4-0B1E-EA45-A437-E8C17725182A}">
      <dgm:prSet/>
      <dgm:spPr/>
      <dgm:t>
        <a:bodyPr/>
        <a:lstStyle/>
        <a:p>
          <a:endParaRPr lang="en-US"/>
        </a:p>
      </dgm:t>
    </dgm:pt>
    <dgm:pt modelId="{7156DF1B-B63B-F243-92CD-25664C312F1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 Faster Page Speed</a:t>
          </a:r>
          <a:endParaRPr lang="en-US" b="0" dirty="0">
            <a:latin typeface="Garamond" panose="02020404030301010803" pitchFamily="18" charset="0"/>
          </a:endParaRPr>
        </a:p>
      </dgm:t>
    </dgm:pt>
    <dgm:pt modelId="{6E80731B-6E87-BF43-AB57-E2BE5A149182}" type="parTrans" cxnId="{1472AB7C-9193-FD4D-827F-74EDB4C92E7E}">
      <dgm:prSet/>
      <dgm:spPr/>
      <dgm:t>
        <a:bodyPr/>
        <a:lstStyle/>
        <a:p>
          <a:endParaRPr lang="en-US"/>
        </a:p>
      </dgm:t>
    </dgm:pt>
    <dgm:pt modelId="{9A0B0480-6FDC-AD43-9B69-FA0A47247B2D}" type="sibTrans" cxnId="{1472AB7C-9193-FD4D-827F-74EDB4C92E7E}">
      <dgm:prSet/>
      <dgm:spPr/>
      <dgm:t>
        <a:bodyPr/>
        <a:lstStyle/>
        <a:p>
          <a:endParaRPr lang="en-US"/>
        </a:p>
      </dgm:t>
    </dgm:pt>
    <dgm:pt modelId="{5D399BF6-522F-A44B-8741-B5E311F3274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Limited Layout Control. </a:t>
          </a:r>
          <a:endParaRPr lang="en-US" dirty="0">
            <a:latin typeface="Garamond" panose="02020404030301010803" pitchFamily="18" charset="0"/>
          </a:endParaRPr>
        </a:p>
      </dgm:t>
    </dgm:pt>
    <dgm:pt modelId="{56458744-E9F3-C146-B517-40B0CE1AF810}" type="parTrans" cxnId="{15E12D53-9DB0-B84D-8C49-17AD311ED1B4}">
      <dgm:prSet/>
      <dgm:spPr/>
      <dgm:t>
        <a:bodyPr/>
        <a:lstStyle/>
        <a:p>
          <a:endParaRPr lang="en-US"/>
        </a:p>
      </dgm:t>
    </dgm:pt>
    <dgm:pt modelId="{C3A3AF85-D1A9-A24A-9FF9-549255CDDFEC}" type="sibTrans" cxnId="{15E12D53-9DB0-B84D-8C49-17AD311ED1B4}">
      <dgm:prSet/>
      <dgm:spPr/>
      <dgm:t>
        <a:bodyPr/>
        <a:lstStyle/>
        <a:p>
          <a:endParaRPr lang="en-US"/>
        </a:p>
      </dgm:t>
    </dgm:pt>
    <dgm:pt modelId="{8F2A1DC7-7B64-D248-BD99-5B1D77DCA6C3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603E92D8-3A44-B14E-A487-9E559E92FC2E}" type="parTrans" cxnId="{6B7C6CB5-644A-7243-AD21-492D834BD84E}">
      <dgm:prSet/>
      <dgm:spPr/>
      <dgm:t>
        <a:bodyPr/>
        <a:lstStyle/>
        <a:p>
          <a:endParaRPr lang="en-US"/>
        </a:p>
      </dgm:t>
    </dgm:pt>
    <dgm:pt modelId="{A3B41D62-F14C-3649-BA42-9968F23029D2}" type="sibTrans" cxnId="{6B7C6CB5-644A-7243-AD21-492D834BD84E}">
      <dgm:prSet/>
      <dgm:spPr/>
      <dgm:t>
        <a:bodyPr/>
        <a:lstStyle/>
        <a:p>
          <a:endParaRPr lang="en-US"/>
        </a:p>
      </dgm:t>
    </dgm:pt>
    <dgm:pt modelId="{AE56E113-505F-FA4A-90EC-8307988857E4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hinder your understanding</a:t>
          </a:r>
          <a:endParaRPr lang="en-US" b="0" dirty="0">
            <a:latin typeface="Garamond" panose="02020404030301010803" pitchFamily="18" charset="0"/>
          </a:endParaRPr>
        </a:p>
      </dgm:t>
    </dgm:pt>
    <dgm:pt modelId="{C60907E1-A2AE-A747-83CE-18A288DCFE77}" type="parTrans" cxnId="{E5301D6E-A035-1643-99C7-9BEB252C4A50}">
      <dgm:prSet/>
      <dgm:spPr/>
      <dgm:t>
        <a:bodyPr/>
        <a:lstStyle/>
        <a:p>
          <a:endParaRPr lang="en-US"/>
        </a:p>
      </dgm:t>
    </dgm:pt>
    <dgm:pt modelId="{5007CEA7-ED97-3045-9DC5-39ABFF85EA03}" type="sibTrans" cxnId="{E5301D6E-A035-1643-99C7-9BEB252C4A50}">
      <dgm:prSet/>
      <dgm:spPr/>
      <dgm:t>
        <a:bodyPr/>
        <a:lstStyle/>
        <a:p>
          <a:endParaRPr lang="en-US"/>
        </a:p>
      </dgm:t>
    </dgm:pt>
    <dgm:pt modelId="{B7415B8A-B68D-D54B-8BEA-673C96669E5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6E62D080-8EDC-614F-A3D5-C790D25166A4}" type="parTrans" cxnId="{4E7B467C-B519-BE4C-AD5A-5A51D9E5B4A0}">
      <dgm:prSet/>
      <dgm:spPr/>
      <dgm:t>
        <a:bodyPr/>
        <a:lstStyle/>
        <a:p>
          <a:endParaRPr lang="en-US"/>
        </a:p>
      </dgm:t>
    </dgm:pt>
    <dgm:pt modelId="{15FFCCF7-A23B-F842-B940-B18AD1472F9B}" type="sibTrans" cxnId="{4E7B467C-B519-BE4C-AD5A-5A51D9E5B4A0}">
      <dgm:prSet/>
      <dgm:spPr/>
      <dgm:t>
        <a:bodyPr/>
        <a:lstStyle/>
        <a:p>
          <a:endParaRPr lang="en-US"/>
        </a:p>
      </dgm:t>
    </dgm:pt>
    <dgm:pt modelId="{87CDD5FF-505F-B741-952E-3820D78FFA9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159A1A7C-EA72-7D4A-8B32-43CC9A66AB7A}" type="parTrans" cxnId="{144890C2-E719-F147-B957-0A2E10F4F1C6}">
      <dgm:prSet/>
      <dgm:spPr/>
      <dgm:t>
        <a:bodyPr/>
        <a:lstStyle/>
        <a:p>
          <a:endParaRPr lang="en-US"/>
        </a:p>
      </dgm:t>
    </dgm:pt>
    <dgm:pt modelId="{81F8EF87-9BC7-A740-A3FD-8A49BCE5AE84}" type="sibTrans" cxnId="{144890C2-E719-F147-B957-0A2E10F4F1C6}">
      <dgm:prSet/>
      <dgm:spPr/>
      <dgm:t>
        <a:bodyPr/>
        <a:lstStyle/>
        <a:p>
          <a:endParaRPr lang="en-US"/>
        </a:p>
      </dgm:t>
    </dgm:pt>
    <dgm:pt modelId="{E80C475F-86B4-E246-8C13-8592DB36C0C5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Plugins</a:t>
          </a:r>
          <a:endParaRPr lang="en-US" b="0" dirty="0">
            <a:latin typeface="Garamond" panose="02020404030301010803" pitchFamily="18" charset="0"/>
          </a:endParaRPr>
        </a:p>
      </dgm:t>
    </dgm:pt>
    <dgm:pt modelId="{CAB9F4F4-A095-8C4A-A2AB-837FA7741C75}" type="parTrans" cxnId="{0E67ECC1-2310-4342-8C5E-D11BEA62AFDF}">
      <dgm:prSet/>
      <dgm:spPr/>
      <dgm:t>
        <a:bodyPr/>
        <a:lstStyle/>
        <a:p>
          <a:endParaRPr lang="en-US"/>
        </a:p>
      </dgm:t>
    </dgm:pt>
    <dgm:pt modelId="{B4D721D5-6B2E-A045-B8B4-2A538FF6E421}" type="sibTrans" cxnId="{0E67ECC1-2310-4342-8C5E-D11BEA62AFDF}">
      <dgm:prSet/>
      <dgm:spPr/>
      <dgm:t>
        <a:bodyPr/>
        <a:lstStyle/>
        <a:p>
          <a:endParaRPr lang="en-US"/>
        </a:p>
      </dgm:t>
    </dgm:pt>
    <dgm:pt modelId="{D9B837F3-032C-0846-8830-9CFB516FC94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Flexible styling and themes</a:t>
          </a:r>
          <a:endParaRPr lang="en-US" b="0" dirty="0">
            <a:latin typeface="Garamond" panose="02020404030301010803" pitchFamily="18" charset="0"/>
          </a:endParaRPr>
        </a:p>
      </dgm:t>
    </dgm:pt>
    <dgm:pt modelId="{B8D41E97-A770-974A-AC86-FFD62CCB21D6}" type="parTrans" cxnId="{1F514D27-2F1F-3D4D-9BE8-1185E8899DC4}">
      <dgm:prSet/>
      <dgm:spPr/>
      <dgm:t>
        <a:bodyPr/>
        <a:lstStyle/>
        <a:p>
          <a:endParaRPr lang="en-US"/>
        </a:p>
      </dgm:t>
    </dgm:pt>
    <dgm:pt modelId="{5064BA28-48EF-674F-8D63-D146388C2C77}" type="sibTrans" cxnId="{1F514D27-2F1F-3D4D-9BE8-1185E8899DC4}">
      <dgm:prSet/>
      <dgm:spPr/>
      <dgm:t>
        <a:bodyPr/>
        <a:lstStyle/>
        <a:p>
          <a:endParaRPr lang="en-US"/>
        </a:p>
      </dgm:t>
    </dgm:pt>
    <dgm:pt modelId="{660A0A4D-6772-2640-B55D-5294180AA988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4C71D921-C99C-EC46-A31F-758B191DE46B}" type="parTrans" cxnId="{999FE28F-1B45-3E4A-8AD0-54C6B985C0CF}">
      <dgm:prSet/>
      <dgm:spPr/>
      <dgm:t>
        <a:bodyPr/>
        <a:lstStyle/>
        <a:p>
          <a:endParaRPr lang="en-US"/>
        </a:p>
      </dgm:t>
    </dgm:pt>
    <dgm:pt modelId="{4D2B29DE-945F-D44A-9811-541A10C1EF8A}" type="sibTrans" cxnId="{999FE28F-1B45-3E4A-8AD0-54C6B985C0CF}">
      <dgm:prSet/>
      <dgm:spPr/>
      <dgm:t>
        <a:bodyPr/>
        <a:lstStyle/>
        <a:p>
          <a:endParaRPr lang="en-US"/>
        </a:p>
      </dgm:t>
    </dgm:pt>
    <dgm:pt modelId="{C484B651-E473-444D-8258-A5E793C194F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483D6DE9-3E78-0F4F-8C2B-8795D615D660}" type="parTrans" cxnId="{B032CEC1-200E-DF43-9BC5-132133880C66}">
      <dgm:prSet/>
      <dgm:spPr/>
      <dgm:t>
        <a:bodyPr/>
        <a:lstStyle/>
        <a:p>
          <a:endParaRPr lang="en-US"/>
        </a:p>
      </dgm:t>
    </dgm:pt>
    <dgm:pt modelId="{AC9FE830-1471-1842-913B-A340AB0D1FC0}" type="sibTrans" cxnId="{B032CEC1-200E-DF43-9BC5-132133880C66}">
      <dgm:prSet/>
      <dgm:spPr/>
      <dgm:t>
        <a:bodyPr/>
        <a:lstStyle/>
        <a:p>
          <a:endParaRPr lang="en-US"/>
        </a:p>
      </dgm:t>
    </dgm:pt>
    <dgm:pt modelId="{F91C65DA-72E7-C84B-A82E-30D7BD431D3E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be a bit confusing</a:t>
          </a:r>
          <a:endParaRPr lang="en-US" b="0" dirty="0">
            <a:latin typeface="Garamond" panose="02020404030301010803" pitchFamily="18" charset="0"/>
          </a:endParaRPr>
        </a:p>
      </dgm:t>
    </dgm:pt>
    <dgm:pt modelId="{64CFC684-65C4-2B43-9118-CF6B34C77BBA}" type="parTrans" cxnId="{7C49971A-3139-F94D-B173-FECE32DF40BF}">
      <dgm:prSet/>
      <dgm:spPr/>
      <dgm:t>
        <a:bodyPr/>
        <a:lstStyle/>
        <a:p>
          <a:endParaRPr lang="en-US"/>
        </a:p>
      </dgm:t>
    </dgm:pt>
    <dgm:pt modelId="{B3FF447A-49C4-2247-87EC-294C9E7F97B0}" type="sibTrans" cxnId="{7C49971A-3139-F94D-B173-FECE32DF40BF}">
      <dgm:prSet/>
      <dgm:spPr/>
      <dgm:t>
        <a:bodyPr/>
        <a:lstStyle/>
        <a:p>
          <a:endParaRPr lang="en-US"/>
        </a:p>
      </dgm:t>
    </dgm:pt>
    <dgm:pt modelId="{A692B578-31BC-7C46-88AD-CC6EB95E512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Lot of the DOM CSS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2FF61FFD-0606-D843-B5EB-06861B91421C}" type="parTrans" cxnId="{03250CA2-AF6D-694B-90DB-8F6A3E7AF54D}">
      <dgm:prSet/>
      <dgm:spPr/>
      <dgm:t>
        <a:bodyPr/>
        <a:lstStyle/>
        <a:p>
          <a:endParaRPr lang="en-US"/>
        </a:p>
      </dgm:t>
    </dgm:pt>
    <dgm:pt modelId="{CD60C1AD-2AEB-704B-BE33-B724B6A600D8}" type="sibTrans" cxnId="{03250CA2-AF6D-694B-90DB-8F6A3E7AF54D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8971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X="100000" custScaleY="41342" custLinFactNeighborY="76789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38578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6060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128DF11-D2E4-4F47-968F-3298DE9B1208}" type="presOf" srcId="{AEF94087-6BE1-904B-A987-8F2E017E30E3}" destId="{397A216D-2EC1-1E4C-AFB1-ACBF7B4D8D54}" srcOrd="0" destOrd="10" presId="urn:microsoft.com/office/officeart/2005/8/layout/list1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7C49971A-3139-F94D-B173-FECE32DF40BF}" srcId="{04863AF5-E75C-48E1-9FF6-22468BA8A9F2}" destId="{F91C65DA-72E7-C84B-A82E-30D7BD431D3E}" srcOrd="10" destOrd="0" parTransId="{64CFC684-65C4-2B43-9118-CF6B34C77BBA}" sibTransId="{B3FF447A-49C4-2247-87EC-294C9E7F97B0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44D1EB1E-A562-FD49-BF85-17814BCED680}" type="presOf" srcId="{F91C65DA-72E7-C84B-A82E-30D7BD431D3E}" destId="{F8C9A94F-FA82-8249-8A15-03CDF2A8E2A5}" srcOrd="0" destOrd="10" presId="urn:microsoft.com/office/officeart/2005/8/layout/list1"/>
    <dgm:cxn modelId="{E565D522-4F98-B64E-A1C0-B11004829DC0}" type="presOf" srcId="{25BF0EC4-1E78-44D7-85FF-0BA6E088DB32}" destId="{397A216D-2EC1-1E4C-AFB1-ACBF7B4D8D54}" srcOrd="0" destOrd="1" presId="urn:microsoft.com/office/officeart/2005/8/layout/list1"/>
    <dgm:cxn modelId="{912F4223-222D-8146-8852-D7F354003D7D}" type="presOf" srcId="{676FA1B4-70DB-5846-8E7B-F29D7C6A10EB}" destId="{AE4B5EA2-3AB9-3A43-BEFA-0A1083C0394B}" srcOrd="0" destOrd="5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1F514D27-2F1F-3D4D-9BE8-1185E8899DC4}" srcId="{04863AF5-E75C-48E1-9FF6-22468BA8A9F2}" destId="{D9B837F3-032C-0846-8830-9CFB516FC945}" srcOrd="7" destOrd="0" parTransId="{B8D41E97-A770-974A-AC86-FFD62CCB21D6}" sibTransId="{5064BA28-48EF-674F-8D63-D146388C2C77}"/>
    <dgm:cxn modelId="{D1041128-A6D1-E64F-BE65-D85CD9284F5F}" srcId="{4C686A12-E09D-3B48-99D8-D1A636019A28}" destId="{CDDEA940-AD68-114C-9D25-C045E021AA0D}" srcOrd="1" destOrd="0" parTransId="{A859D13F-7139-B44A-9723-2DB3392A1B7D}" sibTransId="{BDE0902C-2D41-0B4A-840A-6DBB6B0C224C}"/>
    <dgm:cxn modelId="{83AF272A-01E6-C846-90E5-B93BF2E3FD5F}" type="presOf" srcId="{C484B651-E473-444D-8258-A5E793C194F4}" destId="{F8C9A94F-FA82-8249-8A15-03CDF2A8E2A5}" srcOrd="0" destOrd="8" presId="urn:microsoft.com/office/officeart/2005/8/layout/list1"/>
    <dgm:cxn modelId="{53AAEC2B-82D9-C84F-8C21-D0CDEA359F3D}" type="presOf" srcId="{68555915-7592-0340-8AF3-CA2564CFAED9}" destId="{397A216D-2EC1-1E4C-AFB1-ACBF7B4D8D54}" srcOrd="0" destOrd="13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B67AC231-93FB-DC4B-B474-B5D26CE7AA71}" type="presOf" srcId="{7156DF1B-B63B-F243-92CD-25664C312F1C}" destId="{397A216D-2EC1-1E4C-AFB1-ACBF7B4D8D54}" srcOrd="0" destOrd="7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B68AAA4E-CF42-4A43-9EEC-D9979ED6F9BF}" type="presOf" srcId="{660A0A4D-6772-2640-B55D-5294180AA988}" destId="{F8C9A94F-FA82-8249-8A15-03CDF2A8E2A5}" srcOrd="0" destOrd="9" presId="urn:microsoft.com/office/officeart/2005/8/layout/list1"/>
    <dgm:cxn modelId="{DE0A894F-5BB7-1742-B405-77F4E9C1BDF8}" type="presOf" srcId="{D2428258-95E1-224A-9877-A693C14C8514}" destId="{AE4B5EA2-3AB9-3A43-BEFA-0A1083C0394B}" srcOrd="0" destOrd="6" presId="urn:microsoft.com/office/officeart/2005/8/layout/list1"/>
    <dgm:cxn modelId="{9F382350-E4E4-1D41-A726-D2CF5B88B328}" type="presOf" srcId="{E80C475F-86B4-E246-8C13-8592DB36C0C5}" destId="{F8C9A94F-FA82-8249-8A15-03CDF2A8E2A5}" srcOrd="0" destOrd="6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5E12D53-9DB0-B84D-8C49-17AD311ED1B4}" srcId="{4C686A12-E09D-3B48-99D8-D1A636019A28}" destId="{5D399BF6-522F-A44B-8741-B5E311F3274C}" srcOrd="5" destOrd="0" parTransId="{56458744-E9F3-C146-B517-40B0CE1AF810}" sibTransId="{C3A3AF85-D1A9-A24A-9FF9-549255CDDFEC}"/>
    <dgm:cxn modelId="{8B037D5C-AA34-1043-B12E-90DB1808B6CE}" srcId="{4C686A12-E09D-3B48-99D8-D1A636019A28}" destId="{A64E0B3B-91ED-FC45-83F7-1C255D29E288}" srcOrd="2" destOrd="0" parTransId="{F873ABD7-794F-2C4B-9E60-1D47BDE545BD}" sibTransId="{4356866F-99F0-E140-9BAE-E2A583688596}"/>
    <dgm:cxn modelId="{18682D63-727E-7C44-986A-F0163EA0FFC1}" type="presOf" srcId="{AE56E113-505F-FA4A-90EC-8307988857E4}" destId="{AE4B5EA2-3AB9-3A43-BEFA-0A1083C0394B}" srcOrd="0" destOrd="11" presId="urn:microsoft.com/office/officeart/2005/8/layout/list1"/>
    <dgm:cxn modelId="{81BA2466-680A-A642-89CB-14E23C0A3D90}" srcId="{C38BC84A-1930-C344-BF3B-050E9BDF13CB}" destId="{60194CAB-03A7-4B4A-8D3D-E05181416084}" srcOrd="3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1" destOrd="0" parTransId="{1ABD8A1C-C6A0-4183-8AE7-C82563C20F2A}" sibTransId="{52E108E3-9DE0-41CC-936A-A9BD0DB264AD}"/>
    <dgm:cxn modelId="{E5301D6E-A035-1643-99C7-9BEB252C4A50}" srcId="{60194CAB-03A7-4B4A-8D3D-E05181416084}" destId="{AE56E113-505F-FA4A-90EC-8307988857E4}" srcOrd="2" destOrd="0" parTransId="{C60907E1-A2AE-A747-83CE-18A288DCFE77}" sibTransId="{5007CEA7-ED97-3045-9DC5-39ABFF85EA0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F42B1573-1B33-FB42-AAF0-2B59A9319C8D}" type="presOf" srcId="{B2DDA900-A7FD-B94B-BBD9-B1AF93A1540C}" destId="{397A216D-2EC1-1E4C-AFB1-ACBF7B4D8D54}" srcOrd="0" destOrd="14" presId="urn:microsoft.com/office/officeart/2005/8/layout/list1"/>
    <dgm:cxn modelId="{4905CE74-D1FD-0947-AB84-27FB9628CEA5}" type="presOf" srcId="{CF62455D-6F1F-BC48-B56D-D5D5CC53B1FE}" destId="{AE4B5EA2-3AB9-3A43-BEFA-0A1083C0394B}" srcOrd="0" destOrd="4" presId="urn:microsoft.com/office/officeart/2005/8/layout/list1"/>
    <dgm:cxn modelId="{4155427C-E755-9E4D-B8E9-F19B79C87B68}" type="presOf" srcId="{A692B578-31BC-7C46-88AD-CC6EB95E512C}" destId="{F8C9A94F-FA82-8249-8A15-03CDF2A8E2A5}" srcOrd="0" destOrd="11" presId="urn:microsoft.com/office/officeart/2005/8/layout/list1"/>
    <dgm:cxn modelId="{4E7B467C-B519-BE4C-AD5A-5A51D9E5B4A0}" srcId="{BE0395B2-67FC-D648-89E1-1B7BF7FF7F76}" destId="{B7415B8A-B68D-D54B-8BEA-673C96669E51}" srcOrd="4" destOrd="0" parTransId="{6E62D080-8EDC-614F-A3D5-C790D25166A4}" sibTransId="{15FFCCF7-A23B-F842-B940-B18AD1472F9B}"/>
    <dgm:cxn modelId="{1472AB7C-9193-FD4D-827F-74EDB4C92E7E}" srcId="{25BF0EC4-1E78-44D7-85FF-0BA6E088DB32}" destId="{7156DF1B-B63B-F243-92CD-25664C312F1C}" srcOrd="5" destOrd="0" parTransId="{6E80731B-6E87-BF43-AB57-E2BE5A149182}" sibTransId="{9A0B0480-6FDC-AD43-9B69-FA0A47247B2D}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9" presId="urn:microsoft.com/office/officeart/2005/8/layout/list1"/>
    <dgm:cxn modelId="{0BB7B08D-68F8-B945-B8AB-44F5AFADB0FB}" type="presOf" srcId="{BE0395B2-67FC-D648-89E1-1B7BF7FF7F76}" destId="{AE4B5EA2-3AB9-3A43-BEFA-0A1083C0394B}" srcOrd="0" destOrd="2" presId="urn:microsoft.com/office/officeart/2005/8/layout/list1"/>
    <dgm:cxn modelId="{999FE28F-1B45-3E4A-8AD0-54C6B985C0CF}" srcId="{04863AF5-E75C-48E1-9FF6-22468BA8A9F2}" destId="{660A0A4D-6772-2640-B55D-5294180AA988}" srcOrd="9" destOrd="0" parTransId="{4C71D921-C99C-EC46-A31F-758B191DE46B}" sibTransId="{4D2B29DE-945F-D44A-9811-541A10C1EF8A}"/>
    <dgm:cxn modelId="{860F0694-9D71-CA46-999C-CD61B2FD0CA5}" type="presOf" srcId="{58A83435-AB59-D840-922C-E5E2172C193E}" destId="{397A216D-2EC1-1E4C-AFB1-ACBF7B4D8D54}" srcOrd="0" destOrd="6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03250CA2-AF6D-694B-90DB-8F6A3E7AF54D}" srcId="{04863AF5-E75C-48E1-9FF6-22468BA8A9F2}" destId="{A692B578-31BC-7C46-88AD-CC6EB95E512C}" srcOrd="11" destOrd="0" parTransId="{2FF61FFD-0606-D843-B5EB-06861B91421C}" sibTransId="{CD60C1AD-2AEB-704B-BE33-B724B6A600D8}"/>
    <dgm:cxn modelId="{EA7391A4-0368-8E4E-BC0B-BD44D6CFD201}" srcId="{4C686A12-E09D-3B48-99D8-D1A636019A28}" destId="{68555915-7592-0340-8AF3-CA2564CFAED9}" srcOrd="3" destOrd="0" parTransId="{F668AD76-A7A2-334B-BDCA-EDE2F558E8A9}" sibTransId="{70780F02-36AA-D748-BA18-CA376A2FD609}"/>
    <dgm:cxn modelId="{CF14B1A4-141D-D44B-A3C0-8AC4D2C1E3A2}" type="presOf" srcId="{B7415B8A-B68D-D54B-8BEA-673C96669E51}" destId="{AE4B5EA2-3AB9-3A43-BEFA-0A1083C0394B}" srcOrd="0" destOrd="7" presId="urn:microsoft.com/office/officeart/2005/8/layout/list1"/>
    <dgm:cxn modelId="{E1F5F8A4-0B1E-EA45-A437-E8C17725182A}" srcId="{4C686A12-E09D-3B48-99D8-D1A636019A28}" destId="{B2DDA900-A7FD-B94B-BBD9-B1AF93A1540C}" srcOrd="4" destOrd="0" parTransId="{A8C09423-F6C0-B64D-B945-B08C69392E65}" sibTransId="{2A4E92E2-8896-A740-9C74-C335723E66D3}"/>
    <dgm:cxn modelId="{FAE63FA8-1AEA-654C-9992-BE1CB595DACF}" type="presOf" srcId="{68E0D034-E63D-2140-A6FF-F75A4157F865}" destId="{397A216D-2EC1-1E4C-AFB1-ACBF7B4D8D54}" srcOrd="0" destOrd="3" presId="urn:microsoft.com/office/officeart/2005/8/layout/list1"/>
    <dgm:cxn modelId="{BF703FAB-8702-EC44-B750-E501CE93329D}" type="presOf" srcId="{E9F7AB5C-985D-9D40-8BB9-30EEEC365289}" destId="{AE4B5EA2-3AB9-3A43-BEFA-0A1083C0394B}" srcOrd="0" destOrd="3" presId="urn:microsoft.com/office/officeart/2005/8/layout/list1"/>
    <dgm:cxn modelId="{CB4B7BAC-7326-054E-BF00-21670D713F8A}" type="presOf" srcId="{D88FF99A-0006-6A4D-B90C-106F042DC63B}" destId="{397A216D-2EC1-1E4C-AFB1-ACBF7B4D8D54}" srcOrd="0" destOrd="2" presId="urn:microsoft.com/office/officeart/2005/8/layout/list1"/>
    <dgm:cxn modelId="{C3E4D6AE-812E-564C-9393-8B7DEE90693C}" type="presOf" srcId="{8F2A1DC7-7B64-D248-BD99-5B1D77DCA6C3}" destId="{397A216D-2EC1-1E4C-AFB1-ACBF7B4D8D54}" srcOrd="0" destOrd="0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B7C6CB5-644A-7243-AD21-492D834BD84E}" srcId="{5ECBA5A0-2AFD-42D3-8F01-4726BFB7D912}" destId="{8F2A1DC7-7B64-D248-BD99-5B1D77DCA6C3}" srcOrd="0" destOrd="0" parTransId="{603E92D8-3A44-B14E-A487-9E559E92FC2E}" sibTransId="{A3B41D62-F14C-3649-BA42-9968F23029D2}"/>
    <dgm:cxn modelId="{B21333B7-D22C-9E49-BA4C-23FD23BA9930}" type="presOf" srcId="{7C69FF2E-6969-9E46-8CC9-9D8DC2E91F5D}" destId="{397A216D-2EC1-1E4C-AFB1-ACBF7B4D8D54}" srcOrd="0" destOrd="8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032CEC1-200E-DF43-9BC5-132133880C66}" srcId="{04863AF5-E75C-48E1-9FF6-22468BA8A9F2}" destId="{C484B651-E473-444D-8258-A5E793C194F4}" srcOrd="8" destOrd="0" parTransId="{483D6DE9-3E78-0F4F-8C2B-8795D615D660}" sibTransId="{AC9FE830-1471-1842-913B-A340AB0D1FC0}"/>
    <dgm:cxn modelId="{0E67ECC1-2310-4342-8C5E-D11BEA62AFDF}" srcId="{04863AF5-E75C-48E1-9FF6-22468BA8A9F2}" destId="{E80C475F-86B4-E246-8C13-8592DB36C0C5}" srcOrd="6" destOrd="0" parTransId="{CAB9F4F4-A095-8C4A-A2AB-837FA7741C75}" sibTransId="{B4D721D5-6B2E-A045-B8B4-2A538FF6E421}"/>
    <dgm:cxn modelId="{60DB07C2-6DA1-8044-B765-D30CE4FC913B}" type="presOf" srcId="{D9B837F3-032C-0846-8830-9CFB516FC945}" destId="{F8C9A94F-FA82-8249-8A15-03CDF2A8E2A5}" srcOrd="0" destOrd="7" presId="urn:microsoft.com/office/officeart/2005/8/layout/list1"/>
    <dgm:cxn modelId="{144890C2-E719-F147-B957-0A2E10F4F1C6}" srcId="{C38BC84A-1930-C344-BF3B-050E9BDF13CB}" destId="{87CDD5FF-505F-B741-952E-3820D78FFA91}" srcOrd="1" destOrd="0" parTransId="{159A1A7C-EA72-7D4A-8B32-43CC9A66AB7A}" sibTransId="{81F8EF87-9BC7-A740-A3FD-8A49BCE5AE84}"/>
    <dgm:cxn modelId="{0A540AC3-482F-DA4C-9F24-E76410588488}" type="presOf" srcId="{A64E0B3B-91ED-FC45-83F7-1C255D29E288}" destId="{397A216D-2EC1-1E4C-AFB1-ACBF7B4D8D54}" srcOrd="0" destOrd="12" presId="urn:microsoft.com/office/officeart/2005/8/layout/list1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6B619CC3-8EDB-E74E-8D0F-BAF440586D50}" type="presOf" srcId="{5D399BF6-522F-A44B-8741-B5E311F3274C}" destId="{397A216D-2EC1-1E4C-AFB1-ACBF7B4D8D54}" srcOrd="0" destOrd="15" presId="urn:microsoft.com/office/officeart/2005/8/layout/list1"/>
    <dgm:cxn modelId="{F9CBFCC5-2214-EF4F-8C8E-1F435AA2B487}" type="presOf" srcId="{4D30D07B-BBDE-254F-A5C5-722AD634210B}" destId="{397A216D-2EC1-1E4C-AFB1-ACBF7B4D8D54}" srcOrd="0" destOrd="4" presId="urn:microsoft.com/office/officeart/2005/8/layout/list1"/>
    <dgm:cxn modelId="{518296CB-9EE9-B540-BA0D-655CDCEF1599}" type="presOf" srcId="{87CDD5FF-505F-B741-952E-3820D78FFA91}" destId="{AE4B5EA2-3AB9-3A43-BEFA-0A1083C0394B}" srcOrd="0" destOrd="1" presId="urn:microsoft.com/office/officeart/2005/8/layout/list1"/>
    <dgm:cxn modelId="{66C052D2-58AD-3F4D-9686-CD82B07E909E}" type="presOf" srcId="{CDDEA940-AD68-114C-9D25-C045E021AA0D}" destId="{397A216D-2EC1-1E4C-AFB1-ACBF7B4D8D54}" srcOrd="0" destOrd="11" presId="urn:microsoft.com/office/officeart/2005/8/layout/list1"/>
    <dgm:cxn modelId="{599B58D8-588F-414A-A8DA-CE7ABA9A9BB6}" srcId="{C38BC84A-1930-C344-BF3B-050E9BDF13CB}" destId="{BE0395B2-67FC-D648-89E1-1B7BF7FF7F76}" srcOrd="2" destOrd="0" parTransId="{DAA3D373-2ED9-9A4D-9791-87C58694EA71}" sibTransId="{3AD66F83-C926-8C46-B30B-A66511C9092A}"/>
    <dgm:cxn modelId="{DCCD8FD8-FD11-0648-87DD-93E0EEA9A72E}" srcId="{4C686A12-E09D-3B48-99D8-D1A636019A28}" destId="{AEF94087-6BE1-904B-A987-8F2E017E30E3}" srcOrd="0" destOrd="0" parTransId="{80F8D8BD-DEF0-FD41-8E6C-6FCB863F3978}" sibTransId="{A4CF7F47-29AC-3C4A-B6B8-B0BD15E0B210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10" presId="urn:microsoft.com/office/officeart/2005/8/layout/list1"/>
    <dgm:cxn modelId="{14EC64E1-D306-214B-A439-F256D2B6525C}" srcId="{5ECBA5A0-2AFD-42D3-8F01-4726BFB7D912}" destId="{4C686A12-E09D-3B48-99D8-D1A636019A28}" srcOrd="2" destOrd="0" parTransId="{3AD7BBAD-336E-6F42-858C-85B39BD1A3E6}" sibTransId="{B7A34BE4-267B-6A4A-9181-9739A271AA8D}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570A57F4-EE95-3242-BC6A-738902C48797}" type="presOf" srcId="{4C686A12-E09D-3B48-99D8-D1A636019A28}" destId="{397A216D-2EC1-1E4C-AFB1-ACBF7B4D8D54}" srcOrd="0" destOrd="9" presId="urn:microsoft.com/office/officeart/2005/8/layout/list1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8" presId="urn:microsoft.com/office/officeart/2005/8/layout/list1"/>
    <dgm:cxn modelId="{191162FB-DCDB-B146-9479-C6573105554F}" type="presOf" srcId="{EDAEE84E-E165-934E-A7F9-DF03DAAE45C8}" destId="{397A216D-2EC1-1E4C-AFB1-ACBF7B4D8D54}" srcOrd="0" destOrd="5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05E7CEFC-CA9A-E247-9427-1F9ADD608FD0}" srcId="{25BF0EC4-1E78-44D7-85FF-0BA6E088DB32}" destId="{7C69FF2E-6969-9E46-8CC9-9D8DC2E91F5D}" srcOrd="6" destOrd="0" parTransId="{D22C9676-A8C0-E74A-8C55-E5B6F72EFEDA}" sibTransId="{CDBDF512-70C9-524D-BEF4-5636B7D7BA0C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  <a:endParaRPr lang="en-US" dirty="0">
            <a:latin typeface="Garamond" panose="02020404030301010803" pitchFamily="18" charset="0"/>
          </a:endParaRP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Jira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 err="1"/>
            <a:t>Github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use and learn</a:t>
          </a: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Impressive web client</a:t>
          </a: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End-to-End secure over ssh or https</a:t>
          </a: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opensource and or pay account</a:t>
          </a: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Multi users with collaboration, level access and information sharing</a:t>
          </a: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document project and coordinate tasks</a:t>
          </a: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Lots of reporting features with real-time communication</a:t>
          </a: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Customizable and has plugin integration</a:t>
          </a: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Simple CLI</a:t>
          </a: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  <a:endParaRPr lang="en-US" dirty="0">
            <a:latin typeface="Garamond" panose="02020404030301010803" pitchFamily="18" charset="0"/>
          </a:endParaRP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Cost a bit high to purchase</a:t>
          </a: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To many functions, could get lost</a:t>
          </a: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Speed with l</a:t>
          </a:r>
          <a:r>
            <a:rPr lang="en-US" b="0" i="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 for freelance developers and smaller teams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Easy Plugin Extension with </a:t>
          </a:r>
          <a:r>
            <a:rPr lang="en-US" b="0" i="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75215CFB-85D7-544E-8749-7926E19193D1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28E31E4F-A6C5-7140-A1F9-1BC645434DFA}" type="parTrans" cxnId="{1AFD545F-9AA2-AC48-9E51-B490FBEE059E}">
      <dgm:prSet/>
      <dgm:spPr/>
      <dgm:t>
        <a:bodyPr/>
        <a:lstStyle/>
        <a:p>
          <a:endParaRPr lang="en-US"/>
        </a:p>
      </dgm:t>
    </dgm:pt>
    <dgm:pt modelId="{50F29C43-D03C-B343-83E1-66C1A8E52C79}" type="sibTrans" cxnId="{1AFD545F-9AA2-AC48-9E51-B490FBEE059E}">
      <dgm:prSet/>
      <dgm:spPr/>
      <dgm:t>
        <a:bodyPr/>
        <a:lstStyle/>
        <a:p>
          <a:endParaRPr lang="en-US"/>
        </a:p>
      </dgm:t>
    </dgm:pt>
    <dgm:pt modelId="{46AEC791-4084-4C49-A3E6-118349CD41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Require some advance knowledge</a:t>
          </a:r>
        </a:p>
      </dgm:t>
    </dgm:pt>
    <dgm:pt modelId="{42F3FB04-3CA2-174A-A6EF-5B809BA3AFCA}" type="parTrans" cxnId="{C3E04B97-FC4E-134F-8605-BF13CCCC451B}">
      <dgm:prSet/>
      <dgm:spPr/>
      <dgm:t>
        <a:bodyPr/>
        <a:lstStyle/>
        <a:p>
          <a:endParaRPr lang="en-US"/>
        </a:p>
      </dgm:t>
    </dgm:pt>
    <dgm:pt modelId="{85BC6D38-3080-0348-9022-6B450A17B365}" type="sibTrans" cxnId="{C3E04B97-FC4E-134F-8605-BF13CCCC451B}">
      <dgm:prSet/>
      <dgm:spPr/>
      <dgm:t>
        <a:bodyPr/>
        <a:lstStyle/>
        <a:p>
          <a:endParaRPr lang="en-US"/>
        </a:p>
      </dgm:t>
    </dgm:pt>
    <dgm:pt modelId="{2D453EE0-2434-F948-87C7-4D354C409BEF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Pay account is higher than competitor</a:t>
          </a:r>
        </a:p>
      </dgm:t>
    </dgm:pt>
    <dgm:pt modelId="{EF04C33D-1914-0244-A154-A0D4CDCB4DFB}" type="parTrans" cxnId="{8E217FB7-1E20-454F-9D9B-2AA6F71A95E7}">
      <dgm:prSet/>
      <dgm:spPr/>
      <dgm:t>
        <a:bodyPr/>
        <a:lstStyle/>
        <a:p>
          <a:endParaRPr lang="en-US"/>
        </a:p>
      </dgm:t>
    </dgm:pt>
    <dgm:pt modelId="{91466223-6E21-FF44-913E-BDC357764A64}" type="sibTrans" cxnId="{8E217FB7-1E20-454F-9D9B-2AA6F71A95E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23036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Y="43512" custLinFactNeighborX="-4192" custLinFactNeighborY="26190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40739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9617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3EF0A41D-6A46-4344-A888-F88D7EAEB782}" type="presOf" srcId="{46AEC791-4084-4C49-A3E6-118349CD41EB}" destId="{397A216D-2EC1-1E4C-AFB1-ACBF7B4D8D54}" srcOrd="0" destOrd="7" presId="urn:microsoft.com/office/officeart/2005/8/layout/list1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E565D522-4F98-B64E-A1C0-B11004829DC0}" type="presOf" srcId="{25BF0EC4-1E78-44D7-85FF-0BA6E088DB32}" destId="{397A216D-2EC1-1E4C-AFB1-ACBF7B4D8D54}" srcOrd="0" destOrd="0" presId="urn:microsoft.com/office/officeart/2005/8/layout/list1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AFD545F-9AA2-AC48-9E51-B490FBEE059E}" srcId="{5ECBA5A0-2AFD-42D3-8F01-4726BFB7D912}" destId="{75215CFB-85D7-544E-8749-7926E19193D1}" srcOrd="1" destOrd="0" parTransId="{28E31E4F-A6C5-7140-A1F9-1BC645434DFA}" sibTransId="{50F29C43-D03C-B343-83E1-66C1A8E52C79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E711E76E-74D1-9C49-9B20-D31FAD22E893}" type="presOf" srcId="{75215CFB-85D7-544E-8749-7926E19193D1}" destId="{397A216D-2EC1-1E4C-AFB1-ACBF7B4D8D54}" srcOrd="0" destOrd="6" presId="urn:microsoft.com/office/officeart/2005/8/layout/list1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8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860F0694-9D71-CA46-999C-CD61B2FD0CA5}" type="presOf" srcId="{58A83435-AB59-D840-922C-E5E2172C193E}" destId="{397A216D-2EC1-1E4C-AFB1-ACBF7B4D8D54}" srcOrd="0" destOrd="5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C3E04B97-FC4E-134F-8605-BF13CCCC451B}" srcId="{75215CFB-85D7-544E-8749-7926E19193D1}" destId="{46AEC791-4084-4C49-A3E6-118349CD41EB}" srcOrd="0" destOrd="0" parTransId="{42F3FB04-3CA2-174A-A6EF-5B809BA3AFCA}" sibTransId="{85BC6D38-3080-0348-9022-6B450A17B365}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FAE63FA8-1AEA-654C-9992-BE1CB595DACF}" type="presOf" srcId="{68E0D034-E63D-2140-A6FF-F75A4157F865}" destId="{397A216D-2EC1-1E4C-AFB1-ACBF7B4D8D54}" srcOrd="0" destOrd="2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CB4B7BAC-7326-054E-BF00-21670D713F8A}" type="presOf" srcId="{D88FF99A-0006-6A4D-B90C-106F042DC63B}" destId="{397A216D-2EC1-1E4C-AFB1-ACBF7B4D8D54}" srcOrd="0" destOrd="1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6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8E217FB7-1E20-454F-9D9B-2AA6F71A95E7}" srcId="{75215CFB-85D7-544E-8749-7926E19193D1}" destId="{2D453EE0-2434-F948-87C7-4D354C409BEF}" srcOrd="1" destOrd="0" parTransId="{EF04C33D-1914-0244-A154-A0D4CDCB4DFB}" sibTransId="{91466223-6E21-FF44-913E-BDC357764A64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F9CBFCC5-2214-EF4F-8C8E-1F435AA2B487}" type="presOf" srcId="{4D30D07B-BBDE-254F-A5C5-722AD634210B}" destId="{397A216D-2EC1-1E4C-AFB1-ACBF7B4D8D54}" srcOrd="0" destOrd="3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9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71D8E6EB-7493-434B-9058-6D104E9CB08B}" type="presOf" srcId="{2D453EE0-2434-F948-87C7-4D354C409BEF}" destId="{397A216D-2EC1-1E4C-AFB1-ACBF7B4D8D54}" srcOrd="0" destOrd="8" presId="urn:microsoft.com/office/officeart/2005/8/layout/list1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1AC68DF0-0BFA-614E-A2C4-612C8B4851BF}" srcId="{BE0395B2-67FC-D648-89E1-1B7BF7FF7F76}" destId="{3D7A6B2E-5AE6-0C41-B62E-563BA982DF3F}" srcOrd="4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7" presId="urn:microsoft.com/office/officeart/2005/8/layout/list1"/>
    <dgm:cxn modelId="{191162FB-DCDB-B146-9479-C6573105554F}" type="presOf" srcId="{EDAEE84E-E165-934E-A7F9-DF03DAAE45C8}" destId="{397A216D-2EC1-1E4C-AFB1-ACBF7B4D8D54}" srcOrd="0" destOrd="4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MongDB</a:t>
          </a:r>
          <a:endParaRPr lang="en-US" dirty="0"/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Python Flask With Async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Non-blocking I/O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Fast Execution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Large Ecosystem with active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Not Ideal for CPU-Intensive Tasks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Unstable API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Cloud-based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Flexibility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Speed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293ED114-486D-334F-88B1-6162E0AD0583}">
      <dgm:prSet/>
      <dgm:spPr/>
      <dgm:t>
        <a:bodyPr/>
        <a:lstStyle/>
        <a:p>
          <a:r>
            <a:rPr lang="en-US" dirty="0"/>
            <a:t>Swagger</a:t>
          </a:r>
          <a:r>
            <a:rPr lang="en-US" baseline="0" dirty="0"/>
            <a:t> Framework</a:t>
          </a:r>
          <a:endParaRPr lang="en-US" dirty="0"/>
        </a:p>
      </dgm:t>
    </dgm:pt>
    <dgm:pt modelId="{EF7F6EC2-54DE-744A-B773-6178FECD18D7}" type="parTrans" cxnId="{BFB68653-D24C-0F41-8326-1FFBB345135C}">
      <dgm:prSet/>
      <dgm:spPr/>
      <dgm:t>
        <a:bodyPr/>
        <a:lstStyle/>
        <a:p>
          <a:endParaRPr lang="en-US"/>
        </a:p>
      </dgm:t>
    </dgm:pt>
    <dgm:pt modelId="{77FDB011-BCD9-3249-A105-F43B26739E1E}" type="sibTrans" cxnId="{BFB68653-D24C-0F41-8326-1FFBB345135C}">
      <dgm:prSet/>
      <dgm:spPr/>
      <dgm:t>
        <a:bodyPr/>
        <a:lstStyle/>
        <a:p>
          <a:endParaRPr lang="en-US"/>
        </a:p>
      </dgm:t>
    </dgm:pt>
    <dgm:pt modelId="{E696E0C1-9A1C-2843-B058-1F959E551C12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2D103E81-CA91-554D-9E46-B4C78B4E705D}" type="parTrans" cxnId="{16C9E8ED-B1CF-A44A-878F-AE1761F01915}">
      <dgm:prSet/>
      <dgm:spPr/>
      <dgm:t>
        <a:bodyPr/>
        <a:lstStyle/>
        <a:p>
          <a:endParaRPr lang="en-US"/>
        </a:p>
      </dgm:t>
    </dgm:pt>
    <dgm:pt modelId="{E0C0BAFE-76F5-D844-A0E0-7F9F7C9B1960}" type="sibTrans" cxnId="{16C9E8ED-B1CF-A44A-878F-AE1761F01915}">
      <dgm:prSet/>
      <dgm:spPr/>
      <dgm:t>
        <a:bodyPr/>
        <a:lstStyle/>
        <a:p>
          <a:endParaRPr lang="en-US"/>
        </a:p>
      </dgm:t>
    </dgm:pt>
    <dgm:pt modelId="{B7694C50-9922-B746-9B37-3C6DAEEB6853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2EF984C9-8A83-2A4C-A51B-4CF0E84F12D9}" type="parTrans" cxnId="{3CD94899-A813-C34B-9F54-0848F040C5F1}">
      <dgm:prSet/>
      <dgm:spPr/>
      <dgm:t>
        <a:bodyPr/>
        <a:lstStyle/>
        <a:p>
          <a:endParaRPr lang="en-US"/>
        </a:p>
      </dgm:t>
    </dgm:pt>
    <dgm:pt modelId="{DED4C29A-B812-934B-AB42-6480EE8FD325}" type="sibTrans" cxnId="{3CD94899-A813-C34B-9F54-0848F040C5F1}">
      <dgm:prSet/>
      <dgm:spPr/>
      <dgm:t>
        <a:bodyPr/>
        <a:lstStyle/>
        <a:p>
          <a:endParaRPr lang="en-US"/>
        </a:p>
      </dgm:t>
    </dgm:pt>
    <dgm:pt modelId="{E2CA4655-E23E-3C4D-8F7E-3031C06BA57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Real-time applications</a:t>
          </a:r>
          <a:endParaRPr lang="en-US" b="0" dirty="0">
            <a:latin typeface="Garamond" panose="02020404030301010803" pitchFamily="18" charset="0"/>
          </a:endParaRPr>
        </a:p>
      </dgm:t>
    </dgm:pt>
    <dgm:pt modelId="{BF412690-7F5D-244D-96DB-874AA80D8FCD}" type="parTrans" cxnId="{A38213D5-1D3B-4943-B82E-1FDF45D3251C}">
      <dgm:prSet/>
      <dgm:spPr/>
      <dgm:t>
        <a:bodyPr/>
        <a:lstStyle/>
        <a:p>
          <a:endParaRPr lang="en-US"/>
        </a:p>
      </dgm:t>
    </dgm:pt>
    <dgm:pt modelId="{34A0E523-1D93-8A48-A985-7A89F09562A1}" type="sibTrans" cxnId="{A38213D5-1D3B-4943-B82E-1FDF45D3251C}">
      <dgm:prSet/>
      <dgm:spPr/>
      <dgm:t>
        <a:bodyPr/>
        <a:lstStyle/>
        <a:p>
          <a:endParaRPr lang="en-US"/>
        </a:p>
      </dgm:t>
    </dgm:pt>
    <dgm:pt modelId="{235DB538-8EB5-B44B-B188-22EEB66DF67B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721D1BCD-5D05-B649-922C-0D0D561915B0}" type="parTrans" cxnId="{819F5D75-EED4-3F44-96B4-A9E4BCB7E0C9}">
      <dgm:prSet/>
      <dgm:spPr/>
      <dgm:t>
        <a:bodyPr/>
        <a:lstStyle/>
        <a:p>
          <a:endParaRPr lang="en-US"/>
        </a:p>
      </dgm:t>
    </dgm:pt>
    <dgm:pt modelId="{B3B4C698-EEF9-4D4E-8F7C-FE24FD530FC5}" type="sibTrans" cxnId="{819F5D75-EED4-3F44-96B4-A9E4BCB7E0C9}">
      <dgm:prSet/>
      <dgm:spPr/>
      <dgm:t>
        <a:bodyPr/>
        <a:lstStyle/>
        <a:p>
          <a:endParaRPr lang="en-US"/>
        </a:p>
      </dgm:t>
    </dgm:pt>
    <dgm:pt modelId="{51FF8895-FE70-264E-B431-AD57CFF31C3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Pre-built packages</a:t>
          </a:r>
          <a:endParaRPr lang="en-US" b="0" dirty="0">
            <a:latin typeface="Garamond" panose="02020404030301010803" pitchFamily="18" charset="0"/>
          </a:endParaRPr>
        </a:p>
      </dgm:t>
    </dgm:pt>
    <dgm:pt modelId="{3CBD6CC5-EE6C-3444-80FB-7E8C58006BA7}" type="parTrans" cxnId="{4EFF7F79-8D9D-0C47-80B1-29133297BAC0}">
      <dgm:prSet/>
      <dgm:spPr/>
      <dgm:t>
        <a:bodyPr/>
        <a:lstStyle/>
        <a:p>
          <a:endParaRPr lang="en-US"/>
        </a:p>
      </dgm:t>
    </dgm:pt>
    <dgm:pt modelId="{33419415-1B2A-3B47-B2A2-FBD9F86AF577}" type="sibTrans" cxnId="{4EFF7F79-8D9D-0C47-80B1-29133297BAC0}">
      <dgm:prSet/>
      <dgm:spPr/>
      <dgm:t>
        <a:bodyPr/>
        <a:lstStyle/>
        <a:p>
          <a:endParaRPr lang="en-US"/>
        </a:p>
      </dgm:t>
    </dgm:pt>
    <dgm:pt modelId="{32F28E6C-ACD7-C04F-8DD8-559E351A9E6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Mobile web-apps</a:t>
          </a:r>
          <a:endParaRPr lang="en-US" b="0" dirty="0">
            <a:latin typeface="Garamond" panose="02020404030301010803" pitchFamily="18" charset="0"/>
          </a:endParaRPr>
        </a:p>
      </dgm:t>
    </dgm:pt>
    <dgm:pt modelId="{9B98826A-518A-CF41-975C-39364AF84219}" type="parTrans" cxnId="{1175CFD3-D0FA-B24F-B0B0-A22DCD23D4C4}">
      <dgm:prSet/>
      <dgm:spPr/>
      <dgm:t>
        <a:bodyPr/>
        <a:lstStyle/>
        <a:p>
          <a:endParaRPr lang="en-US"/>
        </a:p>
      </dgm:t>
    </dgm:pt>
    <dgm:pt modelId="{EA668415-7EC6-744E-833B-B90BFF6E7840}" type="sibTrans" cxnId="{1175CFD3-D0FA-B24F-B0B0-A22DCD23D4C4}">
      <dgm:prSet/>
      <dgm:spPr/>
      <dgm:t>
        <a:bodyPr/>
        <a:lstStyle/>
        <a:p>
          <a:endParaRPr lang="en-US"/>
        </a:p>
      </dgm:t>
    </dgm:pt>
    <dgm:pt modelId="{4ACC765C-9911-0A4B-BDCD-6182F22E8DC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Caching</a:t>
          </a:r>
          <a:endParaRPr lang="en-US" b="0" dirty="0">
            <a:latin typeface="Garamond" panose="02020404030301010803" pitchFamily="18" charset="0"/>
          </a:endParaRPr>
        </a:p>
      </dgm:t>
    </dgm:pt>
    <dgm:pt modelId="{8AC2ECB3-B6ED-B347-B8CD-D0C5CED0EF8E}" type="parTrans" cxnId="{DA22AA7A-0B4F-E743-88B1-1DCEEC4FA0D4}">
      <dgm:prSet/>
      <dgm:spPr/>
      <dgm:t>
        <a:bodyPr/>
        <a:lstStyle/>
        <a:p>
          <a:endParaRPr lang="en-US"/>
        </a:p>
      </dgm:t>
    </dgm:pt>
    <dgm:pt modelId="{7B6D64DE-E146-7B42-BD56-0F976C348E29}" type="sibTrans" cxnId="{DA22AA7A-0B4F-E743-88B1-1DCEEC4FA0D4}">
      <dgm:prSet/>
      <dgm:spPr/>
      <dgm:t>
        <a:bodyPr/>
        <a:lstStyle/>
        <a:p>
          <a:endParaRPr lang="en-US"/>
        </a:p>
      </dgm:t>
    </dgm:pt>
    <dgm:pt modelId="{C6056880-6C6A-4F41-8226-070178B9644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Cross-Platform</a:t>
          </a:r>
          <a:endParaRPr lang="en-US" b="0" dirty="0">
            <a:latin typeface="Garamond" panose="02020404030301010803" pitchFamily="18" charset="0"/>
          </a:endParaRPr>
        </a:p>
      </dgm:t>
    </dgm:pt>
    <dgm:pt modelId="{0565D364-C6B7-B445-B572-11A39897E080}" type="parTrans" cxnId="{538093A3-1C4D-A740-B103-EACD4EE8EABB}">
      <dgm:prSet/>
      <dgm:spPr/>
      <dgm:t>
        <a:bodyPr/>
        <a:lstStyle/>
        <a:p>
          <a:endParaRPr lang="en-US"/>
        </a:p>
      </dgm:t>
    </dgm:pt>
    <dgm:pt modelId="{AE1B9E0D-E391-9E49-BBA2-5D0B27610338}" type="sibTrans" cxnId="{538093A3-1C4D-A740-B103-EACD4EE8EABB}">
      <dgm:prSet/>
      <dgm:spPr/>
      <dgm:t>
        <a:bodyPr/>
        <a:lstStyle/>
        <a:p>
          <a:endParaRPr lang="en-US"/>
        </a:p>
      </dgm:t>
    </dgm:pt>
    <dgm:pt modelId="{68476B46-D4A6-FE4F-8D63-92147C0841E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Fast Development</a:t>
          </a:r>
          <a:endParaRPr lang="en-US" b="0" dirty="0">
            <a:latin typeface="Garamond" panose="02020404030301010803" pitchFamily="18" charset="0"/>
          </a:endParaRPr>
        </a:p>
      </dgm:t>
    </dgm:pt>
    <dgm:pt modelId="{AA872298-7026-5043-99EE-B1A4550759F7}" type="parTrans" cxnId="{5E0E0A57-8EF8-F84E-933B-EDA798CD89C2}">
      <dgm:prSet/>
      <dgm:spPr/>
      <dgm:t>
        <a:bodyPr/>
        <a:lstStyle/>
        <a:p>
          <a:endParaRPr lang="en-US"/>
        </a:p>
      </dgm:t>
    </dgm:pt>
    <dgm:pt modelId="{BC8DF454-285C-084C-ADAA-2AE5C4C79A41}" type="sibTrans" cxnId="{5E0E0A57-8EF8-F84E-933B-EDA798CD89C2}">
      <dgm:prSet/>
      <dgm:spPr/>
      <dgm:t>
        <a:bodyPr/>
        <a:lstStyle/>
        <a:p>
          <a:endParaRPr lang="en-US"/>
        </a:p>
      </dgm:t>
    </dgm:pt>
    <dgm:pt modelId="{F3919351-B98B-0E4B-A54C-097BB49AA861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Security Risks</a:t>
          </a:r>
          <a:endParaRPr lang="en-US" b="0" dirty="0">
            <a:latin typeface="Garamond" panose="02020404030301010803" pitchFamily="18" charset="0"/>
          </a:endParaRPr>
        </a:p>
      </dgm:t>
    </dgm:pt>
    <dgm:pt modelId="{B6C0A2A9-AD69-7C4C-840C-9DFE43F9645B}" type="parTrans" cxnId="{4F3E958F-BB4E-F444-A403-999B4561C595}">
      <dgm:prSet/>
      <dgm:spPr/>
      <dgm:t>
        <a:bodyPr/>
        <a:lstStyle/>
        <a:p>
          <a:endParaRPr lang="en-US"/>
        </a:p>
      </dgm:t>
    </dgm:pt>
    <dgm:pt modelId="{4E18081C-1024-C440-9904-3CE5034653C4}" type="sibTrans" cxnId="{4F3E958F-BB4E-F444-A403-999B4561C595}">
      <dgm:prSet/>
      <dgm:spPr/>
      <dgm:t>
        <a:bodyPr/>
        <a:lstStyle/>
        <a:p>
          <a:endParaRPr lang="en-US"/>
        </a:p>
      </dgm:t>
    </dgm:pt>
    <dgm:pt modelId="{95CDBBA0-7E16-D348-9B56-9C330117D6F7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Asynchronous Programming Model</a:t>
          </a:r>
          <a:endParaRPr lang="en-US" b="0" dirty="0">
            <a:latin typeface="Garamond" panose="02020404030301010803" pitchFamily="18" charset="0"/>
          </a:endParaRPr>
        </a:p>
      </dgm:t>
    </dgm:pt>
    <dgm:pt modelId="{B03B4DF7-2A47-0F47-A1A9-357C2C621CC8}" type="parTrans" cxnId="{051ACB6D-37A1-BC43-8B69-5E1BBA9411D4}">
      <dgm:prSet/>
      <dgm:spPr/>
      <dgm:t>
        <a:bodyPr/>
        <a:lstStyle/>
        <a:p>
          <a:endParaRPr lang="en-US"/>
        </a:p>
      </dgm:t>
    </dgm:pt>
    <dgm:pt modelId="{D361163F-9EE1-5A48-A575-818F8D5938A3}" type="sibTrans" cxnId="{051ACB6D-37A1-BC43-8B69-5E1BBA9411D4}">
      <dgm:prSet/>
      <dgm:spPr/>
      <dgm:t>
        <a:bodyPr/>
        <a:lstStyle/>
        <a:p>
          <a:endParaRPr lang="en-US"/>
        </a:p>
      </dgm:t>
    </dgm:pt>
    <dgm:pt modelId="{6D7FED4F-68D1-7A47-AF85-45FF24E2EC8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Extensive 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45F890EE-08A1-EB49-BFF3-7A18FB758DFC}" type="parTrans" cxnId="{6A4FECE5-3F66-3D4D-A7A3-0E57D0BE6FAD}">
      <dgm:prSet/>
      <dgm:spPr/>
      <dgm:t>
        <a:bodyPr/>
        <a:lstStyle/>
        <a:p>
          <a:endParaRPr lang="en-US"/>
        </a:p>
      </dgm:t>
    </dgm:pt>
    <dgm:pt modelId="{1B527BAB-C9F1-8740-93AE-311371C43CE6}" type="sibTrans" cxnId="{6A4FECE5-3F66-3D4D-A7A3-0E57D0BE6FAD}">
      <dgm:prSet/>
      <dgm:spPr/>
      <dgm:t>
        <a:bodyPr/>
        <a:lstStyle/>
        <a:p>
          <a:endParaRPr lang="en-US"/>
        </a:p>
      </dgm:t>
    </dgm:pt>
    <dgm:pt modelId="{4B2A077D-D61E-E647-8F62-BE70FC4C0B12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Integrates with front-end frameworks</a:t>
          </a:r>
          <a:endParaRPr lang="en-US" b="0" dirty="0">
            <a:latin typeface="Garamond" panose="02020404030301010803" pitchFamily="18" charset="0"/>
          </a:endParaRPr>
        </a:p>
      </dgm:t>
    </dgm:pt>
    <dgm:pt modelId="{CD9595DC-A5C3-084F-BFD4-6B139A853FC5}" type="parTrans" cxnId="{C0D9B6D1-F48E-684A-BBA9-FA6AFC21DD57}">
      <dgm:prSet/>
      <dgm:spPr/>
      <dgm:t>
        <a:bodyPr/>
        <a:lstStyle/>
        <a:p>
          <a:endParaRPr lang="en-US"/>
        </a:p>
      </dgm:t>
    </dgm:pt>
    <dgm:pt modelId="{1320D43B-C1C2-764E-9869-72D54E9EDDBF}" type="sibTrans" cxnId="{C0D9B6D1-F48E-684A-BBA9-FA6AFC21DD57}">
      <dgm:prSet/>
      <dgm:spPr/>
      <dgm:t>
        <a:bodyPr/>
        <a:lstStyle/>
        <a:p>
          <a:endParaRPr lang="en-US"/>
        </a:p>
      </dgm:t>
    </dgm:pt>
    <dgm:pt modelId="{86898690-0BBA-8D47-9D53-8591F25B2E1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Supportive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08086BC4-FF27-B440-A2B1-221B05F34C07}" type="parTrans" cxnId="{C2566C85-1A81-8A4D-86B4-A951C4A4F5BA}">
      <dgm:prSet/>
      <dgm:spPr/>
      <dgm:t>
        <a:bodyPr/>
        <a:lstStyle/>
        <a:p>
          <a:endParaRPr lang="en-US"/>
        </a:p>
      </dgm:t>
    </dgm:pt>
    <dgm:pt modelId="{0DFEB7D1-7239-744F-BA56-1F220F7099A5}" type="sibTrans" cxnId="{C2566C85-1A81-8A4D-86B4-A951C4A4F5BA}">
      <dgm:prSet/>
      <dgm:spPr/>
      <dgm:t>
        <a:bodyPr/>
        <a:lstStyle/>
        <a:p>
          <a:endParaRPr lang="en-US"/>
        </a:p>
      </dgm:t>
    </dgm:pt>
    <dgm:pt modelId="{FD11AFC1-E865-1B4D-8B0A-2E8B65D46BB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Easy to learn</a:t>
          </a:r>
          <a:endParaRPr lang="en-US" b="0" dirty="0">
            <a:latin typeface="Garamond" panose="02020404030301010803" pitchFamily="18" charset="0"/>
          </a:endParaRPr>
        </a:p>
      </dgm:t>
    </dgm:pt>
    <dgm:pt modelId="{99C519A4-FA2C-7447-9AF5-71315EB5EE40}" type="parTrans" cxnId="{EAFC03A7-C123-1C47-A0E4-0C8AA81EA8AD}">
      <dgm:prSet/>
      <dgm:spPr/>
      <dgm:t>
        <a:bodyPr/>
        <a:lstStyle/>
        <a:p>
          <a:endParaRPr lang="en-US"/>
        </a:p>
      </dgm:t>
    </dgm:pt>
    <dgm:pt modelId="{82050783-85E3-C74A-A890-D5592339A932}" type="sibTrans" cxnId="{EAFC03A7-C123-1C47-A0E4-0C8AA81EA8AD}">
      <dgm:prSet/>
      <dgm:spPr/>
      <dgm:t>
        <a:bodyPr/>
        <a:lstStyle/>
        <a:p>
          <a:endParaRPr lang="en-US"/>
        </a:p>
      </dgm:t>
    </dgm:pt>
    <dgm:pt modelId="{C99A5040-829A-1B4B-BDAD-95505DE299F8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0AFCBDF6-D2F7-5745-BDE4-5A56CD12F37B}" type="parTrans" cxnId="{BF97B0BD-CB50-DC45-B1E8-9EC69CE89894}">
      <dgm:prSet/>
      <dgm:spPr/>
      <dgm:t>
        <a:bodyPr/>
        <a:lstStyle/>
        <a:p>
          <a:endParaRPr lang="en-US"/>
        </a:p>
      </dgm:t>
    </dgm:pt>
    <dgm:pt modelId="{D203E520-362A-C843-8A99-010B890230CC}" type="sibTrans" cxnId="{BF97B0BD-CB50-DC45-B1E8-9EC69CE89894}">
      <dgm:prSet/>
      <dgm:spPr/>
      <dgm:t>
        <a:bodyPr/>
        <a:lstStyle/>
        <a:p>
          <a:endParaRPr lang="en-US"/>
        </a:p>
      </dgm:t>
    </dgm:pt>
    <dgm:pt modelId="{3FDEAF34-E6FE-764E-B964-6A44B9C8CDBA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B7A8BFCA-6703-E645-ABDD-A39134C54973}" type="parTrans" cxnId="{8C8E1904-0758-DA4E-B844-1C12F5FAED65}">
      <dgm:prSet/>
      <dgm:spPr/>
      <dgm:t>
        <a:bodyPr/>
        <a:lstStyle/>
        <a:p>
          <a:endParaRPr lang="en-US"/>
        </a:p>
      </dgm:t>
    </dgm:pt>
    <dgm:pt modelId="{2D925CEE-4BA4-D645-90D7-3F6E94C9BDF4}" type="sibTrans" cxnId="{8C8E1904-0758-DA4E-B844-1C12F5FAED65}">
      <dgm:prSet/>
      <dgm:spPr/>
      <dgm:t>
        <a:bodyPr/>
        <a:lstStyle/>
        <a:p>
          <a:endParaRPr lang="en-US"/>
        </a:p>
      </dgm:t>
    </dgm:pt>
    <dgm:pt modelId="{261A85C8-EF11-5243-ADD2-7CB625F26CA6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666355B2-6713-C041-84E5-EC3C4FA5FFDB}" type="parTrans" cxnId="{D96C86DA-110F-AC4E-8A79-8A79C93F2402}">
      <dgm:prSet/>
      <dgm:spPr/>
      <dgm:t>
        <a:bodyPr/>
        <a:lstStyle/>
        <a:p>
          <a:endParaRPr lang="en-US"/>
        </a:p>
      </dgm:t>
    </dgm:pt>
    <dgm:pt modelId="{ACC41552-37B8-6A44-906D-03123AB64122}" type="sibTrans" cxnId="{D96C86DA-110F-AC4E-8A79-8A79C93F2402}">
      <dgm:prSet/>
      <dgm:spPr/>
      <dgm:t>
        <a:bodyPr/>
        <a:lstStyle/>
        <a:p>
          <a:endParaRPr lang="en-US"/>
        </a:p>
      </dgm:t>
    </dgm:pt>
    <dgm:pt modelId="{26DFC010-38D2-924B-B785-B6773991AB8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BA8FBADD-EBCA-454C-8A2C-5F12F47C3252}" type="parTrans" cxnId="{5B659F45-B2F8-D14E-917D-5F03C48ED848}">
      <dgm:prSet/>
      <dgm:spPr/>
      <dgm:t>
        <a:bodyPr/>
        <a:lstStyle/>
        <a:p>
          <a:endParaRPr lang="en-US"/>
        </a:p>
      </dgm:t>
    </dgm:pt>
    <dgm:pt modelId="{173CC5B5-FD6A-E445-9B31-7AE32A5AC83E}" type="sibTrans" cxnId="{5B659F45-B2F8-D14E-917D-5F03C48ED848}">
      <dgm:prSet/>
      <dgm:spPr/>
      <dgm:t>
        <a:bodyPr/>
        <a:lstStyle/>
        <a:p>
          <a:endParaRPr lang="en-US"/>
        </a:p>
      </dgm:t>
    </dgm:pt>
    <dgm:pt modelId="{FF5C78FE-4347-1641-B03E-9AFC0025712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E09F3834-D932-444D-BB08-A8357D721AD9}" type="parTrans" cxnId="{D8E2E8BF-1D25-1946-A4E1-E697C4346004}">
      <dgm:prSet/>
      <dgm:spPr/>
      <dgm:t>
        <a:bodyPr/>
        <a:lstStyle/>
        <a:p>
          <a:endParaRPr lang="en-US"/>
        </a:p>
      </dgm:t>
    </dgm:pt>
    <dgm:pt modelId="{26215C58-20BD-5541-8AD1-EBBAA4A4EDF0}" type="sibTrans" cxnId="{D8E2E8BF-1D25-1946-A4E1-E697C4346004}">
      <dgm:prSet/>
      <dgm:spPr/>
      <dgm:t>
        <a:bodyPr/>
        <a:lstStyle/>
        <a:p>
          <a:endParaRPr lang="en-US"/>
        </a:p>
      </dgm:t>
    </dgm:pt>
    <dgm:pt modelId="{4DB9B30A-FAD9-A242-9127-7BB0F1EA62D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Data redundancy</a:t>
          </a:r>
          <a:endParaRPr lang="en-US" b="0" dirty="0">
            <a:latin typeface="Garamond" panose="02020404030301010803" pitchFamily="18" charset="0"/>
          </a:endParaRPr>
        </a:p>
      </dgm:t>
    </dgm:pt>
    <dgm:pt modelId="{36A55573-C011-6C40-8989-B9BC6ADB9459}" type="parTrans" cxnId="{4B0AA505-E6F9-F64E-992D-5BF7F6C22258}">
      <dgm:prSet/>
      <dgm:spPr/>
      <dgm:t>
        <a:bodyPr/>
        <a:lstStyle/>
        <a:p>
          <a:endParaRPr lang="en-US"/>
        </a:p>
      </dgm:t>
    </dgm:pt>
    <dgm:pt modelId="{FAE4244C-92B5-FC48-9CDC-837F0AEF9CBB}" type="sibTrans" cxnId="{4B0AA505-E6F9-F64E-992D-5BF7F6C22258}">
      <dgm:prSet/>
      <dgm:spPr/>
      <dgm:t>
        <a:bodyPr/>
        <a:lstStyle/>
        <a:p>
          <a:endParaRPr lang="en-US"/>
        </a:p>
      </dgm:t>
    </dgm:pt>
    <dgm:pt modelId="{1EEF3457-C2BB-5244-8A85-8C1AA5E0342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Memory usage</a:t>
          </a:r>
          <a:endParaRPr lang="en-US" b="0" dirty="0">
            <a:latin typeface="Garamond" panose="02020404030301010803" pitchFamily="18" charset="0"/>
          </a:endParaRPr>
        </a:p>
      </dgm:t>
    </dgm:pt>
    <dgm:pt modelId="{A17754C2-02D1-2D46-897A-7DED6DB91FAE}" type="parTrans" cxnId="{8510AE5D-1EDE-3947-A3C9-51E4672F896C}">
      <dgm:prSet/>
      <dgm:spPr/>
      <dgm:t>
        <a:bodyPr/>
        <a:lstStyle/>
        <a:p>
          <a:endParaRPr lang="en-US"/>
        </a:p>
      </dgm:t>
    </dgm:pt>
    <dgm:pt modelId="{78CB143C-67AE-1144-90A2-D572AAB5374F}" type="sibTrans" cxnId="{8510AE5D-1EDE-3947-A3C9-51E4672F896C}">
      <dgm:prSet/>
      <dgm:spPr/>
      <dgm:t>
        <a:bodyPr/>
        <a:lstStyle/>
        <a:p>
          <a:endParaRPr lang="en-US"/>
        </a:p>
      </dgm:t>
    </dgm:pt>
    <dgm:pt modelId="{BD04CD23-0486-144A-82F0-2E12F0199A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Limited document size</a:t>
          </a:r>
          <a:endParaRPr lang="en-US" b="0" dirty="0">
            <a:latin typeface="Garamond" panose="02020404030301010803" pitchFamily="18" charset="0"/>
          </a:endParaRPr>
        </a:p>
      </dgm:t>
    </dgm:pt>
    <dgm:pt modelId="{166D3E83-A7F4-C242-9D3F-F8527B5C01A4}" type="parTrans" cxnId="{84E306C0-2BCD-5B46-8AF0-54E87D9BE41D}">
      <dgm:prSet/>
      <dgm:spPr/>
      <dgm:t>
        <a:bodyPr/>
        <a:lstStyle/>
        <a:p>
          <a:endParaRPr lang="en-US"/>
        </a:p>
      </dgm:t>
    </dgm:pt>
    <dgm:pt modelId="{D92FAC10-931D-DA40-B066-1DECB4A593A5}" type="sibTrans" cxnId="{84E306C0-2BCD-5B46-8AF0-54E87D9BE41D}">
      <dgm:prSet/>
      <dgm:spPr/>
      <dgm:t>
        <a:bodyPr/>
        <a:lstStyle/>
        <a:p>
          <a:endParaRPr lang="en-US"/>
        </a:p>
      </dgm:t>
    </dgm:pt>
    <dgm:pt modelId="{5E2588C8-1F33-9A4A-B612-745FE9AC2CC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 transactions</a:t>
          </a:r>
          <a:endParaRPr lang="en-US" b="0" dirty="0">
            <a:latin typeface="Garamond" panose="02020404030301010803" pitchFamily="18" charset="0"/>
          </a:endParaRPr>
        </a:p>
      </dgm:t>
    </dgm:pt>
    <dgm:pt modelId="{FD25F60B-AFB1-F24A-A43F-E3AAE6CE7C7B}" type="parTrans" cxnId="{469BF46C-44D6-E646-8D01-0695ADBA1E87}">
      <dgm:prSet/>
      <dgm:spPr/>
      <dgm:t>
        <a:bodyPr/>
        <a:lstStyle/>
        <a:p>
          <a:endParaRPr lang="en-US"/>
        </a:p>
      </dgm:t>
    </dgm:pt>
    <dgm:pt modelId="{C2321D4F-1FA5-6246-9D65-868FEB02E131}" type="sibTrans" cxnId="{469BF46C-44D6-E646-8D01-0695ADBA1E87}">
      <dgm:prSet/>
      <dgm:spPr/>
      <dgm:t>
        <a:bodyPr/>
        <a:lstStyle/>
        <a:p>
          <a:endParaRPr lang="en-US"/>
        </a:p>
      </dgm:t>
    </dgm:pt>
    <dgm:pt modelId="{E200824C-82BB-694F-9C7A-156BB374EEA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Not recommended for relational data</a:t>
          </a:r>
          <a:endParaRPr lang="en-US" b="0" dirty="0">
            <a:latin typeface="Garamond" panose="02020404030301010803" pitchFamily="18" charset="0"/>
          </a:endParaRPr>
        </a:p>
      </dgm:t>
    </dgm:pt>
    <dgm:pt modelId="{99A9D197-1914-7E45-9FDF-5896C269F55F}" type="parTrans" cxnId="{32331E95-DD86-0946-A03F-635187C4BFF7}">
      <dgm:prSet/>
      <dgm:spPr/>
      <dgm:t>
        <a:bodyPr/>
        <a:lstStyle/>
        <a:p>
          <a:endParaRPr lang="en-US"/>
        </a:p>
      </dgm:t>
    </dgm:pt>
    <dgm:pt modelId="{F8E24C31-68A5-AF44-B007-C8069369A3FD}" type="sibTrans" cxnId="{32331E95-DD86-0946-A03F-635187C4BFF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0" presStyleCnt="3" custScaleY="63901" custLinFactNeighborX="14449" custLinFactNeighborY="-40219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0" presStyleCnt="3" custScaleY="43855" custLinFactNeighborY="18743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2DA983CA-2C7F-9444-BFCE-A65E89858E4C}" type="pres">
      <dgm:prSet presAssocID="{293ED114-486D-334F-88B1-6162E0AD0583}" presName="parentLin" presStyleCnt="0"/>
      <dgm:spPr/>
    </dgm:pt>
    <dgm:pt modelId="{A070820B-0BF1-694B-B848-C769DBECBAA2}" type="pres">
      <dgm:prSet presAssocID="{293ED114-486D-334F-88B1-6162E0AD0583}" presName="parentLeftMargin" presStyleLbl="node1" presStyleIdx="0" presStyleCnt="3" custScaleY="63901" custLinFactNeighborX="20357" custLinFactNeighborY="-18916"/>
      <dgm:spPr/>
    </dgm:pt>
    <dgm:pt modelId="{290339C8-3854-F540-B45F-AE5C4B43D49E}" type="pres">
      <dgm:prSet presAssocID="{293ED114-486D-334F-88B1-6162E0AD0583}" presName="parentText" presStyleLbl="node1" presStyleIdx="1" presStyleCnt="3" custScaleY="58064" custLinFactNeighborX="-5908" custLinFactNeighborY="-47500">
        <dgm:presLayoutVars>
          <dgm:chMax val="0"/>
          <dgm:bulletEnabled val="1"/>
        </dgm:presLayoutVars>
      </dgm:prSet>
      <dgm:spPr/>
    </dgm:pt>
    <dgm:pt modelId="{89E41EFD-C3BF-4144-A2E9-73B605CD6039}" type="pres">
      <dgm:prSet presAssocID="{293ED114-486D-334F-88B1-6162E0AD0583}" presName="negativeSpace" presStyleCnt="0"/>
      <dgm:spPr/>
    </dgm:pt>
    <dgm:pt modelId="{869800CE-F1A2-C44E-9266-E0494B5FBF36}" type="pres">
      <dgm:prSet presAssocID="{293ED114-486D-334F-88B1-6162E0AD0583}" presName="childText" presStyleLbl="conFgAcc1" presStyleIdx="1" presStyleCnt="3" custScaleY="46427" custLinFactNeighborY="-85283">
        <dgm:presLayoutVars>
          <dgm:bulletEnabled val="1"/>
        </dgm:presLayoutVars>
      </dgm:prSet>
      <dgm:spPr/>
    </dgm:pt>
    <dgm:pt modelId="{E83B2904-95B4-744C-BDB6-34A3B9A8063F}" type="pres">
      <dgm:prSet presAssocID="{77FDB011-BCD9-3249-A105-F43B26739E1E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1005" custLinFactNeighborY="-3029">
        <dgm:presLayoutVars>
          <dgm:bulletEnabled val="1"/>
        </dgm:presLayoutVars>
      </dgm:prSet>
      <dgm:spPr/>
    </dgm:pt>
  </dgm:ptLst>
  <dgm:cxnLst>
    <dgm:cxn modelId="{34818000-8D89-9942-B388-CFAC5A6C588E}" type="presOf" srcId="{3FDEAF34-E6FE-764E-B964-6A44B9C8CDBA}" destId="{F8C9A94F-FA82-8249-8A15-03CDF2A8E2A5}" srcOrd="0" destOrd="7" presId="urn:microsoft.com/office/officeart/2005/8/layout/list1"/>
    <dgm:cxn modelId="{8C8E1904-0758-DA4E-B844-1C12F5FAED65}" srcId="{04863AF5-E75C-48E1-9FF6-22468BA8A9F2}" destId="{3FDEAF34-E6FE-764E-B964-6A44B9C8CDBA}" srcOrd="7" destOrd="0" parTransId="{B7A8BFCA-6703-E645-ABDD-A39134C54973}" sibTransId="{2D925CEE-4BA4-D645-90D7-3F6E94C9BDF4}"/>
    <dgm:cxn modelId="{4B0AA505-E6F9-F64E-992D-5BF7F6C22258}" srcId="{04863AF5-E75C-48E1-9FF6-22468BA8A9F2}" destId="{4DB9B30A-FAD9-A242-9127-7BB0F1EA62DB}" srcOrd="8" destOrd="0" parTransId="{36A55573-C011-6C40-8989-B9BC6ADB9459}" sibTransId="{FAE4244C-92B5-FC48-9CDC-837F0AEF9CBB}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E7DE370F-60DE-BE42-8D6B-AF1C95273FD9}" type="presOf" srcId="{E200824C-82BB-694F-9C7A-156BB374EEA9}" destId="{F8C9A94F-FA82-8249-8A15-03CDF2A8E2A5}" srcOrd="0" destOrd="12" presId="urn:microsoft.com/office/officeart/2005/8/layout/list1"/>
    <dgm:cxn modelId="{7F6AEA11-E66B-E842-A573-32A1BCF9D19A}" type="presOf" srcId="{FD11AFC1-E865-1B4D-8B0A-2E8B65D46BB6}" destId="{869800CE-F1A2-C44E-9266-E0494B5FBF36}" srcOrd="0" destOrd="6" presId="urn:microsoft.com/office/officeart/2005/8/layout/list1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0" destOrd="0" parTransId="{6672C6A5-21B4-5347-B7C5-95C4D4FBA6E6}" sibTransId="{CB59FA08-9D0C-2343-90B8-442D377DABAC}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171E123-FC90-654A-9331-ED68D8F22EAA}" type="presOf" srcId="{4ACC765C-9911-0A4B-BDCD-6182F22E8DC6}" destId="{AE4B5EA2-3AB9-3A43-BEFA-0A1083C0394B}" srcOrd="0" destOrd="6" presId="urn:microsoft.com/office/officeart/2005/8/layout/list1"/>
    <dgm:cxn modelId="{C6D12026-754C-3042-9B0A-37A8BCF3F75C}" type="presOf" srcId="{FF5C78FE-4347-1641-B03E-9AFC00257125}" destId="{F8C9A94F-FA82-8249-8A15-03CDF2A8E2A5}" srcOrd="0" destOrd="13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41861C2A-4332-5849-9687-F125F0FE987C}" type="presOf" srcId="{C6056880-6C6A-4F41-8226-070178B9644F}" destId="{AE4B5EA2-3AB9-3A43-BEFA-0A1083C0394B}" srcOrd="0" destOrd="7" presId="urn:microsoft.com/office/officeart/2005/8/layout/list1"/>
    <dgm:cxn modelId="{E7F7832E-D9CF-9640-925E-8EBEF6BF704A}" type="presOf" srcId="{26DFC010-38D2-924B-B785-B6773991AB84}" destId="{F8C9A94F-FA82-8249-8A15-03CDF2A8E2A5}" srcOrd="0" destOrd="14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3CEEC336-E7AD-1349-8DC9-843ED9573A5A}" type="presOf" srcId="{51FF8895-FE70-264E-B431-AD57CFF31C38}" destId="{869800CE-F1A2-C44E-9266-E0494B5FBF36}" srcOrd="0" destOrd="9" presId="urn:microsoft.com/office/officeart/2005/8/layout/list1"/>
    <dgm:cxn modelId="{DF5EBF3B-7E25-D24F-80E2-CD9C09CA4961}" type="presOf" srcId="{6D7FED4F-68D1-7A47-AF85-45FF24E2EC8A}" destId="{869800CE-F1A2-C44E-9266-E0494B5FBF36}" srcOrd="0" destOrd="3" presId="urn:microsoft.com/office/officeart/2005/8/layout/list1"/>
    <dgm:cxn modelId="{8CFFCC43-102B-2D4D-B35E-EFC726AD0F4E}" type="presOf" srcId="{B7694C50-9922-B746-9B37-3C6DAEEB6853}" destId="{869800CE-F1A2-C44E-9266-E0494B5FBF36}" srcOrd="0" destOrd="1" presId="urn:microsoft.com/office/officeart/2005/8/layout/list1"/>
    <dgm:cxn modelId="{5B659F45-B2F8-D14E-917D-5F03C48ED848}" srcId="{04863AF5-E75C-48E1-9FF6-22468BA8A9F2}" destId="{26DFC010-38D2-924B-B785-B6773991AB84}" srcOrd="14" destOrd="0" parTransId="{BA8FBADD-EBCA-454C-8A2C-5F12F47C3252}" sibTransId="{173CC5B5-FD6A-E445-9B31-7AE32A5AC83E}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BFB68653-D24C-0F41-8326-1FFBB345135C}" srcId="{E6491439-C147-4093-BAA1-1576F199155A}" destId="{293ED114-486D-334F-88B1-6162E0AD0583}" srcOrd="1" destOrd="0" parTransId="{EF7F6EC2-54DE-744A-B773-6178FECD18D7}" sibTransId="{77FDB011-BCD9-3249-A105-F43B26739E1E}"/>
    <dgm:cxn modelId="{5E0E0A57-8EF8-F84E-933B-EDA798CD89C2}" srcId="{BE0395B2-67FC-D648-89E1-1B7BF7FF7F76}" destId="{68476B46-D4A6-FE4F-8D63-92147C0841E9}" srcOrd="6" destOrd="0" parTransId="{AA872298-7026-5043-99EE-B1A4550759F7}" sibTransId="{BC8DF454-285C-084C-ADAA-2AE5C4C79A41}"/>
    <dgm:cxn modelId="{8510AE5D-1EDE-3947-A3C9-51E4672F896C}" srcId="{04863AF5-E75C-48E1-9FF6-22468BA8A9F2}" destId="{1EEF3457-C2BB-5244-8A85-8C1AA5E03428}" srcOrd="9" destOrd="0" parTransId="{A17754C2-02D1-2D46-897A-7DED6DB91FAE}" sibTransId="{78CB143C-67AE-1144-90A2-D572AAB5374F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A19A2068-7AB7-0E4E-9C20-18B8BE0DCB0B}" type="presOf" srcId="{235DB538-8EB5-B44B-B188-22EEB66DF67B}" destId="{869800CE-F1A2-C44E-9266-E0494B5FBF36}" srcOrd="0" destOrd="8" presId="urn:microsoft.com/office/officeart/2005/8/layout/list1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469BF46C-44D6-E646-8D01-0695ADBA1E87}" srcId="{04863AF5-E75C-48E1-9FF6-22468BA8A9F2}" destId="{5E2588C8-1F33-9A4A-B612-745FE9AC2CC5}" srcOrd="11" destOrd="0" parTransId="{FD25F60B-AFB1-F24A-A43F-E3AAE6CE7C7B}" sibTransId="{C2321D4F-1FA5-6246-9D65-868FEB02E131}"/>
    <dgm:cxn modelId="{051ACB6D-37A1-BC43-8B69-5E1BBA9411D4}" srcId="{60194CAB-03A7-4B4A-8D3D-E05181416084}" destId="{95CDBBA0-7E16-D348-9B56-9C330117D6F7}" srcOrd="3" destOrd="0" parTransId="{B03B4DF7-2A47-0F47-A1A9-357C2C621CC8}" sibTransId="{D361163F-9EE1-5A48-A575-818F8D5938A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819F5D75-EED4-3F44-96B4-A9E4BCB7E0C9}" srcId="{293ED114-486D-334F-88B1-6162E0AD0583}" destId="{235DB538-8EB5-B44B-B188-22EEB66DF67B}" srcOrd="2" destOrd="0" parTransId="{721D1BCD-5D05-B649-922C-0D0D561915B0}" sibTransId="{B3B4C698-EEF9-4D4E-8F7C-FE24FD530FC5}"/>
    <dgm:cxn modelId="{4EFF7F79-8D9D-0C47-80B1-29133297BAC0}" srcId="{235DB538-8EB5-B44B-B188-22EEB66DF67B}" destId="{51FF8895-FE70-264E-B431-AD57CFF31C38}" srcOrd="0" destOrd="0" parTransId="{3CBD6CC5-EE6C-3444-80FB-7E8C58006BA7}" sibTransId="{33419415-1B2A-3B47-B2A2-FBD9F86AF577}"/>
    <dgm:cxn modelId="{DA22AA7A-0B4F-E743-88B1-1DCEEC4FA0D4}" srcId="{BE0395B2-67FC-D648-89E1-1B7BF7FF7F76}" destId="{4ACC765C-9911-0A4B-BDCD-6182F22E8DC6}" srcOrd="4" destOrd="0" parTransId="{8AC2ECB3-B6ED-B347-B8CD-D0C5CED0EF8E}" sibTransId="{7B6D64DE-E146-7B42-BD56-0F976C348E29}"/>
    <dgm:cxn modelId="{C2566C85-1A81-8A4D-86B4-A951C4A4F5BA}" srcId="{B7694C50-9922-B746-9B37-3C6DAEEB6853}" destId="{86898690-0BBA-8D47-9D53-8591F25B2E1F}" srcOrd="3" destOrd="0" parTransId="{08086BC4-FF27-B440-A2B1-221B05F34C07}" sibTransId="{0DFEB7D1-7239-744F-BA56-1F220F7099A5}"/>
    <dgm:cxn modelId="{27432D86-2018-2C42-93AA-EAFEAC7081E2}" type="presOf" srcId="{25F706D8-E3DB-E34C-935A-03834C0FC1E7}" destId="{AE4B5EA2-3AB9-3A43-BEFA-0A1083C0394B}" srcOrd="0" destOrd="11" presId="urn:microsoft.com/office/officeart/2005/8/layout/list1"/>
    <dgm:cxn modelId="{B82FFA87-5613-1F46-A556-799FA2805C9D}" type="presOf" srcId="{C99A5040-829A-1B4B-BDAD-95505DE299F8}" destId="{869800CE-F1A2-C44E-9266-E0494B5FBF36}" srcOrd="0" destOrd="7" presId="urn:microsoft.com/office/officeart/2005/8/layout/list1"/>
    <dgm:cxn modelId="{120AA58B-B33A-3242-A58E-DCBBCC5E7894}" type="presOf" srcId="{5E2588C8-1F33-9A4A-B612-745FE9AC2CC5}" destId="{F8C9A94F-FA82-8249-8A15-03CDF2A8E2A5}" srcOrd="0" destOrd="11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4F3E958F-BB4E-F444-A403-999B4561C595}" srcId="{60194CAB-03A7-4B4A-8D3D-E05181416084}" destId="{F3919351-B98B-0E4B-A54C-097BB49AA861}" srcOrd="2" destOrd="0" parTransId="{B6C0A2A9-AD69-7C4C-840C-9DFE43F9645B}" sibTransId="{4E18081C-1024-C440-9904-3CE5034653C4}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2331E95-DD86-0946-A03F-635187C4BFF7}" srcId="{04863AF5-E75C-48E1-9FF6-22468BA8A9F2}" destId="{E200824C-82BB-694F-9C7A-156BB374EEA9}" srcOrd="12" destOrd="0" parTransId="{99A9D197-1914-7E45-9FDF-5896C269F55F}" sibTransId="{F8E24C31-68A5-AF44-B007-C8069369A3FD}"/>
    <dgm:cxn modelId="{3CD94899-A813-C34B-9F54-0848F040C5F1}" srcId="{293ED114-486D-334F-88B1-6162E0AD0583}" destId="{B7694C50-9922-B746-9B37-3C6DAEEB6853}" srcOrd="1" destOrd="0" parTransId="{2EF984C9-8A83-2A4C-A51B-4CF0E84F12D9}" sibTransId="{DED4C29A-B812-934B-AB42-6480EE8FD325}"/>
    <dgm:cxn modelId="{AADCAF9A-98E5-864E-BB57-E80BC4462C82}" type="presOf" srcId="{68476B46-D4A6-FE4F-8D63-92147C0841E9}" destId="{AE4B5EA2-3AB9-3A43-BEFA-0A1083C0394B}" srcOrd="0" destOrd="8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42B730A2-169D-A542-B133-0BC1CC530A06}" type="presOf" srcId="{293ED114-486D-334F-88B1-6162E0AD0583}" destId="{A070820B-0BF1-694B-B848-C769DBECBAA2}" srcOrd="0" destOrd="0" presId="urn:microsoft.com/office/officeart/2005/8/layout/list1"/>
    <dgm:cxn modelId="{538093A3-1C4D-A740-B103-EACD4EE8EABB}" srcId="{BE0395B2-67FC-D648-89E1-1B7BF7FF7F76}" destId="{C6056880-6C6A-4F41-8226-070178B9644F}" srcOrd="5" destOrd="0" parTransId="{0565D364-C6B7-B445-B572-11A39897E080}" sibTransId="{AE1B9E0D-E391-9E49-BBA2-5D0B27610338}"/>
    <dgm:cxn modelId="{EAFC03A7-C123-1C47-A0E4-0C8AA81EA8AD}" srcId="{B7694C50-9922-B746-9B37-3C6DAEEB6853}" destId="{FD11AFC1-E865-1B4D-8B0A-2E8B65D46BB6}" srcOrd="4" destOrd="0" parTransId="{99C519A4-FA2C-7447-9AF5-71315EB5EE40}" sibTransId="{82050783-85E3-C74A-A890-D5592339A932}"/>
    <dgm:cxn modelId="{045915A8-9A69-4042-9756-658528E30379}" type="presOf" srcId="{1EEF3457-C2BB-5244-8A85-8C1AA5E03428}" destId="{F8C9A94F-FA82-8249-8A15-03CDF2A8E2A5}" srcOrd="0" destOrd="9" presId="urn:microsoft.com/office/officeart/2005/8/layout/list1"/>
    <dgm:cxn modelId="{840CF6AA-E54F-2747-9822-9723A7BAC7DB}" type="presOf" srcId="{95CDBBA0-7E16-D348-9B56-9C330117D6F7}" destId="{AE4B5EA2-3AB9-3A43-BEFA-0A1083C0394B}" srcOrd="0" destOrd="14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9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F97B0BD-CB50-DC45-B1E8-9EC69CE89894}" srcId="{B7694C50-9922-B746-9B37-3C6DAEEB6853}" destId="{C99A5040-829A-1B4B-BDAD-95505DE299F8}" srcOrd="5" destOrd="0" parTransId="{0AFCBDF6-D2F7-5745-BDE4-5A56CD12F37B}" sibTransId="{D203E520-362A-C843-8A99-010B890230CC}"/>
    <dgm:cxn modelId="{6A43AFBE-E80A-5742-9CC5-15B8F390AB1F}" type="presOf" srcId="{4B2A077D-D61E-E647-8F62-BE70FC4C0B12}" destId="{869800CE-F1A2-C44E-9266-E0494B5FBF36}" srcOrd="0" destOrd="4" presId="urn:microsoft.com/office/officeart/2005/8/layout/list1"/>
    <dgm:cxn modelId="{D8E2E8BF-1D25-1946-A4E1-E697C4346004}" srcId="{04863AF5-E75C-48E1-9FF6-22468BA8A9F2}" destId="{FF5C78FE-4347-1641-B03E-9AFC00257125}" srcOrd="13" destOrd="0" parTransId="{E09F3834-D932-444D-BB08-A8357D721AD9}" sibTransId="{26215C58-20BD-5541-8AD1-EBBAA4A4EDF0}"/>
    <dgm:cxn modelId="{84E306C0-2BCD-5B46-8AF0-54E87D9BE41D}" srcId="{04863AF5-E75C-48E1-9FF6-22468BA8A9F2}" destId="{BD04CD23-0486-144A-82F0-2E12F0199ACD}" srcOrd="10" destOrd="0" parTransId="{166D3E83-A7F4-C242-9D3F-F8527B5C01A4}" sibTransId="{D92FAC10-931D-DA40-B066-1DECB4A593A5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4B64F0C3-EA34-3441-8C6A-6D54BCC0D80B}" type="presOf" srcId="{BD04CD23-0486-144A-82F0-2E12F0199ACD}" destId="{F8C9A94F-FA82-8249-8A15-03CDF2A8E2A5}" srcOrd="0" destOrd="10" presId="urn:microsoft.com/office/officeart/2005/8/layout/list1"/>
    <dgm:cxn modelId="{504974C8-1678-5F4B-87F7-AD80264D45FF}" type="presOf" srcId="{E2CA4655-E23E-3C4D-8F7E-3031C06BA57A}" destId="{869800CE-F1A2-C44E-9266-E0494B5FBF36}" srcOrd="0" destOrd="2" presId="urn:microsoft.com/office/officeart/2005/8/layout/list1"/>
    <dgm:cxn modelId="{0CD510C9-5DDF-634D-920F-E2933D0F1C39}" type="presOf" srcId="{E696E0C1-9A1C-2843-B058-1F959E551C12}" destId="{869800CE-F1A2-C44E-9266-E0494B5FBF36}" srcOrd="0" destOrd="0" presId="urn:microsoft.com/office/officeart/2005/8/layout/list1"/>
    <dgm:cxn modelId="{C0D9B6D1-F48E-684A-BBA9-FA6AFC21DD57}" srcId="{B7694C50-9922-B746-9B37-3C6DAEEB6853}" destId="{4B2A077D-D61E-E647-8F62-BE70FC4C0B12}" srcOrd="2" destOrd="0" parTransId="{CD9595DC-A5C3-084F-BFD4-6B139A853FC5}" sibTransId="{1320D43B-C1C2-764E-9869-72D54E9EDDBF}"/>
    <dgm:cxn modelId="{1175CFD3-D0FA-B24F-B0B0-A22DCD23D4C4}" srcId="{235DB538-8EB5-B44B-B188-22EEB66DF67B}" destId="{32F28E6C-ACD7-C04F-8DD8-559E351A9E6E}" srcOrd="1" destOrd="0" parTransId="{9B98826A-518A-CF41-975C-39364AF84219}" sibTransId="{EA668415-7EC6-744E-833B-B90BFF6E7840}"/>
    <dgm:cxn modelId="{A38213D5-1D3B-4943-B82E-1FDF45D3251C}" srcId="{B7694C50-9922-B746-9B37-3C6DAEEB6853}" destId="{E2CA4655-E23E-3C4D-8F7E-3031C06BA57A}" srcOrd="0" destOrd="0" parTransId="{BF412690-7F5D-244D-96DB-874AA80D8FCD}" sibTransId="{34A0E523-1D93-8A48-A985-7A89F09562A1}"/>
    <dgm:cxn modelId="{94A422D7-700F-B940-9AE4-75C5972A6855}" type="presOf" srcId="{261A85C8-EF11-5243-ADD2-7CB625F26CA6}" destId="{F8C9A94F-FA82-8249-8A15-03CDF2A8E2A5}" srcOrd="0" destOrd="6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94E95CD8-AE2F-9143-968D-A11592C14BF6}" type="presOf" srcId="{4DB9B30A-FAD9-A242-9127-7BB0F1EA62DB}" destId="{F8C9A94F-FA82-8249-8A15-03CDF2A8E2A5}" srcOrd="0" destOrd="8" presId="urn:microsoft.com/office/officeart/2005/8/layout/list1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13F5F6D9-6E70-7E44-952B-068D14CC3665}" type="presOf" srcId="{32F28E6C-ACD7-C04F-8DD8-559E351A9E6E}" destId="{869800CE-F1A2-C44E-9266-E0494B5FBF36}" srcOrd="0" destOrd="10" presId="urn:microsoft.com/office/officeart/2005/8/layout/list1"/>
    <dgm:cxn modelId="{D96C86DA-110F-AC4E-8A79-8A79C93F2402}" srcId="{04863AF5-E75C-48E1-9FF6-22468BA8A9F2}" destId="{261A85C8-EF11-5243-ADD2-7CB625F26CA6}" srcOrd="6" destOrd="0" parTransId="{666355B2-6713-C041-84E5-EC3C4FA5FFDB}" sibTransId="{ACC41552-37B8-6A44-906D-03123AB64122}"/>
    <dgm:cxn modelId="{54DE5FE0-B4FB-1943-B96B-6610237F6D0F}" type="presOf" srcId="{F3919351-B98B-0E4B-A54C-097BB49AA861}" destId="{AE4B5EA2-3AB9-3A43-BEFA-0A1083C0394B}" srcOrd="0" destOrd="13" presId="urn:microsoft.com/office/officeart/2005/8/layout/list1"/>
    <dgm:cxn modelId="{F7B7C9E0-1629-2E40-81C0-E52AEC9BEE59}" type="presOf" srcId="{F69176F9-1724-8248-A48F-DBD7F35E30A9}" destId="{AE4B5EA2-3AB9-3A43-BEFA-0A1083C0394B}" srcOrd="0" destOrd="12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6A4FECE5-3F66-3D4D-A7A3-0E57D0BE6FAD}" srcId="{B7694C50-9922-B746-9B37-3C6DAEEB6853}" destId="{6D7FED4F-68D1-7A47-AF85-45FF24E2EC8A}" srcOrd="1" destOrd="0" parTransId="{45F890EE-08A1-EB49-BFF3-7A18FB758DFC}" sibTransId="{1B527BAB-C9F1-8740-93AE-311371C43CE6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16C9E8ED-B1CF-A44A-878F-AE1761F01915}" srcId="{293ED114-486D-334F-88B1-6162E0AD0583}" destId="{E696E0C1-9A1C-2843-B058-1F959E551C12}" srcOrd="0" destOrd="0" parTransId="{2D103E81-CA91-554D-9E46-B4C78B4E705D}" sibTransId="{E0C0BAFE-76F5-D844-A0E0-7F9F7C9B1960}"/>
    <dgm:cxn modelId="{E70F1EEE-85CA-5641-BA0C-43EBC01CBB8C}" type="presOf" srcId="{86898690-0BBA-8D47-9D53-8591F25B2E1F}" destId="{869800CE-F1A2-C44E-9266-E0494B5FBF36}" srcOrd="0" destOrd="5" presId="urn:microsoft.com/office/officeart/2005/8/layout/list1"/>
    <dgm:cxn modelId="{D6110EF0-70C4-3D40-80F7-DC1C976D3F4D}" type="presOf" srcId="{293ED114-486D-334F-88B1-6162E0AD0583}" destId="{290339C8-3854-F540-B45F-AE5C4B43D49E}" srcOrd="1" destOrd="0" presId="urn:microsoft.com/office/officeart/2005/8/layout/list1"/>
    <dgm:cxn modelId="{1AC68DF0-0BFA-614E-A2C4-612C8B4851BF}" srcId="{BE0395B2-67FC-D648-89E1-1B7BF7FF7F76}" destId="{3D7A6B2E-5AE6-0C41-B62E-563BA982DF3F}" srcOrd="7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10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344E95DC-7092-B84D-BE11-F43A67CDC13A}" type="presParOf" srcId="{6534FE9E-1FD2-244F-B69A-94B627AB9A8A}" destId="{D85A8DBE-A329-F645-B405-E9C57A4A51AC}" srcOrd="0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1" destOrd="0" presId="urn:microsoft.com/office/officeart/2005/8/layout/list1"/>
    <dgm:cxn modelId="{7AFBF00D-7B28-BD49-A123-EE99AA9FAA85}" type="presParOf" srcId="{6534FE9E-1FD2-244F-B69A-94B627AB9A8A}" destId="{AE4B5EA2-3AB9-3A43-BEFA-0A1083C0394B}" srcOrd="2" destOrd="0" presId="urn:microsoft.com/office/officeart/2005/8/layout/list1"/>
    <dgm:cxn modelId="{B8431177-889F-C242-80CF-3006571971BB}" type="presParOf" srcId="{6534FE9E-1FD2-244F-B69A-94B627AB9A8A}" destId="{C2BD35C6-303F-9147-B59E-7BCCD4170C44}" srcOrd="3" destOrd="0" presId="urn:microsoft.com/office/officeart/2005/8/layout/list1"/>
    <dgm:cxn modelId="{128946D5-5403-7841-B23D-AC23969EE4DB}" type="presParOf" srcId="{6534FE9E-1FD2-244F-B69A-94B627AB9A8A}" destId="{2DA983CA-2C7F-9444-BFCE-A65E89858E4C}" srcOrd="4" destOrd="0" presId="urn:microsoft.com/office/officeart/2005/8/layout/list1"/>
    <dgm:cxn modelId="{DC82D4B1-5789-3B42-8270-E689E2BBD095}" type="presParOf" srcId="{2DA983CA-2C7F-9444-BFCE-A65E89858E4C}" destId="{A070820B-0BF1-694B-B848-C769DBECBAA2}" srcOrd="0" destOrd="0" presId="urn:microsoft.com/office/officeart/2005/8/layout/list1"/>
    <dgm:cxn modelId="{0302D1E7-8164-D941-8EC6-6AB7F1A48934}" type="presParOf" srcId="{2DA983CA-2C7F-9444-BFCE-A65E89858E4C}" destId="{290339C8-3854-F540-B45F-AE5C4B43D49E}" srcOrd="1" destOrd="0" presId="urn:microsoft.com/office/officeart/2005/8/layout/list1"/>
    <dgm:cxn modelId="{FCCAF71C-DE14-0E4E-83DB-8C870C4B7657}" type="presParOf" srcId="{6534FE9E-1FD2-244F-B69A-94B627AB9A8A}" destId="{89E41EFD-C3BF-4144-A2E9-73B605CD6039}" srcOrd="5" destOrd="0" presId="urn:microsoft.com/office/officeart/2005/8/layout/list1"/>
    <dgm:cxn modelId="{97E36190-A496-A844-8631-B635FA842AF4}" type="presParOf" srcId="{6534FE9E-1FD2-244F-B69A-94B627AB9A8A}" destId="{869800CE-F1A2-C44E-9266-E0494B5FBF36}" srcOrd="6" destOrd="0" presId="urn:microsoft.com/office/officeart/2005/8/layout/list1"/>
    <dgm:cxn modelId="{EC08FCEB-BB10-884F-BF19-AB1434A18210}" type="presParOf" srcId="{6534FE9E-1FD2-244F-B69A-94B627AB9A8A}" destId="{E83B2904-95B4-744C-BDB6-34A3B9A8063F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6AE7B6-542F-E44D-8293-91D70D68FC58}">
      <dsp:nvSpPr>
        <dsp:cNvPr id="0" name=""/>
        <dsp:cNvSpPr/>
      </dsp:nvSpPr>
      <dsp:spPr>
        <a:xfrm>
          <a:off x="533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PROJECT MANAGEMENT</a:t>
          </a:r>
        </a:p>
      </dsp:txBody>
      <dsp:txXfrm>
        <a:off x="195354" y="729691"/>
        <a:ext cx="1731298" cy="633401"/>
      </dsp:txXfrm>
    </dsp:sp>
    <dsp:sp modelId="{5B944353-5EE8-174C-9726-1C231FAE0F06}">
      <dsp:nvSpPr>
        <dsp:cNvPr id="0" name=""/>
        <dsp:cNvSpPr/>
      </dsp:nvSpPr>
      <dsp:spPr>
        <a:xfrm>
          <a:off x="533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GITHUB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JIRA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VS Code</a:t>
          </a:r>
        </a:p>
      </dsp:txBody>
      <dsp:txXfrm>
        <a:off x="5334" y="1363092"/>
        <a:ext cx="1921318" cy="1555672"/>
      </dsp:txXfrm>
    </dsp:sp>
    <dsp:sp modelId="{A53FE2F8-0AA4-2249-B102-45CFD25395B8}">
      <dsp:nvSpPr>
        <dsp:cNvPr id="0" name=""/>
        <dsp:cNvSpPr/>
      </dsp:nvSpPr>
      <dsp:spPr>
        <a:xfrm>
          <a:off x="208529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FRONTEND</a:t>
          </a:r>
        </a:p>
      </dsp:txBody>
      <dsp:txXfrm>
        <a:off x="2275314" y="729691"/>
        <a:ext cx="1731298" cy="633401"/>
      </dsp:txXfrm>
    </dsp:sp>
    <dsp:sp modelId="{6F1A432B-D752-0849-B81D-56394FB3A7C0}">
      <dsp:nvSpPr>
        <dsp:cNvPr id="0" name=""/>
        <dsp:cNvSpPr/>
      </dsp:nvSpPr>
      <dsp:spPr>
        <a:xfrm>
          <a:off x="208529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Html/css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Jquery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Jquery-ui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Javascript</a:t>
          </a:r>
          <a:endParaRPr lang="en-US" sz="1200" kern="1200" dirty="0"/>
        </a:p>
      </dsp:txBody>
      <dsp:txXfrm>
        <a:off x="2085294" y="1363092"/>
        <a:ext cx="1921318" cy="1555672"/>
      </dsp:txXfrm>
    </dsp:sp>
    <dsp:sp modelId="{0E0ED69E-A1AB-0A47-8ECF-787D237BC626}">
      <dsp:nvSpPr>
        <dsp:cNvPr id="0" name=""/>
        <dsp:cNvSpPr/>
      </dsp:nvSpPr>
      <dsp:spPr>
        <a:xfrm>
          <a:off x="416525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BACKEND</a:t>
          </a:r>
        </a:p>
      </dsp:txBody>
      <dsp:txXfrm>
        <a:off x="4355274" y="729691"/>
        <a:ext cx="1731298" cy="633401"/>
      </dsp:txXfrm>
    </dsp:sp>
    <dsp:sp modelId="{DD1B9856-1E05-E046-9603-C607C23DAE92}">
      <dsp:nvSpPr>
        <dsp:cNvPr id="0" name=""/>
        <dsp:cNvSpPr/>
      </dsp:nvSpPr>
      <dsp:spPr>
        <a:xfrm>
          <a:off x="416525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Nodejs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MeteorJs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mongodb</a:t>
          </a:r>
        </a:p>
      </dsp:txBody>
      <dsp:txXfrm>
        <a:off x="4165254" y="1363092"/>
        <a:ext cx="1921318" cy="1555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308072"/>
          <a:ext cx="3267282" cy="179192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1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Lightweight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Easy to edit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Improved semantics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Compatibility Across Devices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Better User Experience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 Faster Page Speed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Browser Compatibility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Lack of Security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Performance Impact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Overriding Styles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Challenges.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Limited Layout Control. </a:t>
          </a:r>
          <a:endParaRPr lang="en-US" sz="600" kern="1200" dirty="0">
            <a:latin typeface="Garamond" panose="02020404030301010803" pitchFamily="18" charset="0"/>
          </a:endParaRPr>
        </a:p>
      </dsp:txBody>
      <dsp:txXfrm>
        <a:off x="0" y="308072"/>
        <a:ext cx="3267282" cy="1791927"/>
      </dsp:txXfrm>
    </dsp:sp>
    <dsp:sp modelId="{98F2A3AB-EEC7-4C4B-9A4B-997F01760FC7}">
      <dsp:nvSpPr>
        <dsp:cNvPr id="0" name=""/>
        <dsp:cNvSpPr/>
      </dsp:nvSpPr>
      <dsp:spPr>
        <a:xfrm>
          <a:off x="149474" y="110317"/>
          <a:ext cx="2287097" cy="32519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HTML/CSS/</a:t>
          </a:r>
          <a:r>
            <a:rPr lang="en-US" sz="600" kern="1200" dirty="0" err="1"/>
            <a:t>Javascript</a:t>
          </a:r>
          <a:endParaRPr lang="en-US" sz="600" kern="1200" dirty="0"/>
        </a:p>
      </dsp:txBody>
      <dsp:txXfrm>
        <a:off x="165349" y="126192"/>
        <a:ext cx="2255347" cy="293447"/>
      </dsp:txXfrm>
    </dsp:sp>
    <dsp:sp modelId="{AE4B5EA2-3AB9-3A43-BEFA-0A1083C0394B}">
      <dsp:nvSpPr>
        <dsp:cNvPr id="0" name=""/>
        <dsp:cNvSpPr/>
      </dsp:nvSpPr>
      <dsp:spPr>
        <a:xfrm>
          <a:off x="0" y="2163431"/>
          <a:ext cx="3267282" cy="136103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Cross-Browser Compatibility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DOM Manipulation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Ease of use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Simplified Syntax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Abstraction Layer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ES6+ Features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hinder your understanding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2163431"/>
        <a:ext cx="3267282" cy="1361031"/>
      </dsp:txXfrm>
    </dsp:sp>
    <dsp:sp modelId="{039FECDA-F238-6340-9B30-AC514F5E708E}">
      <dsp:nvSpPr>
        <dsp:cNvPr id="0" name=""/>
        <dsp:cNvSpPr/>
      </dsp:nvSpPr>
      <dsp:spPr>
        <a:xfrm>
          <a:off x="196620" y="2030710"/>
          <a:ext cx="2287097" cy="301817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endParaRPr lang="en-US" sz="600" kern="1200" dirty="0"/>
        </a:p>
      </dsp:txBody>
      <dsp:txXfrm>
        <a:off x="211353" y="2045443"/>
        <a:ext cx="2257631" cy="272351"/>
      </dsp:txXfrm>
    </dsp:sp>
    <dsp:sp modelId="{F8C9A94F-FA82-8249-8A15-03CDF2A8E2A5}">
      <dsp:nvSpPr>
        <dsp:cNvPr id="0" name=""/>
        <dsp:cNvSpPr/>
      </dsp:nvSpPr>
      <dsp:spPr>
        <a:xfrm>
          <a:off x="0" y="3632640"/>
          <a:ext cx="3267282" cy="162499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Integration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friendly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Theme mechanism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Browser support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Documentation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Plugins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Flexible styling and themes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be a bit confusing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Lot of the DOM CSS manipulation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3632640"/>
        <a:ext cx="3267282" cy="1624996"/>
      </dsp:txXfrm>
    </dsp:sp>
    <dsp:sp modelId="{4D928644-76C9-1743-BFC9-146616A8E179}">
      <dsp:nvSpPr>
        <dsp:cNvPr id="0" name=""/>
        <dsp:cNvSpPr/>
      </dsp:nvSpPr>
      <dsp:spPr>
        <a:xfrm>
          <a:off x="151139" y="3467085"/>
          <a:ext cx="2287097" cy="242810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r>
            <a:rPr lang="en-US" sz="600" kern="1200" dirty="0"/>
            <a:t>-UI</a:t>
          </a:r>
        </a:p>
      </dsp:txBody>
      <dsp:txXfrm>
        <a:off x="162992" y="3478938"/>
        <a:ext cx="2263391" cy="2191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292719"/>
          <a:ext cx="3497529" cy="123356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use and learn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Impressive web client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End-to-End secure over ssh or https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opensource and or pay account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Simple CLI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Require some advance knowledge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Pay account is higher than competitor</a:t>
          </a:r>
        </a:p>
      </dsp:txBody>
      <dsp:txXfrm>
        <a:off x="0" y="292719"/>
        <a:ext cx="3497529" cy="1233565"/>
      </dsp:txXfrm>
    </dsp:sp>
    <dsp:sp modelId="{98F2A3AB-EEC7-4C4B-9A4B-997F01760FC7}">
      <dsp:nvSpPr>
        <dsp:cNvPr id="0" name=""/>
        <dsp:cNvSpPr/>
      </dsp:nvSpPr>
      <dsp:spPr>
        <a:xfrm>
          <a:off x="160008" y="86029"/>
          <a:ext cx="2448270" cy="30487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 err="1"/>
            <a:t>Github</a:t>
          </a:r>
          <a:endParaRPr lang="en-US" sz="700" kern="1200" dirty="0"/>
        </a:p>
      </dsp:txBody>
      <dsp:txXfrm>
        <a:off x="174891" y="100912"/>
        <a:ext cx="2418504" cy="275106"/>
      </dsp:txXfrm>
    </dsp:sp>
    <dsp:sp modelId="{AE4B5EA2-3AB9-3A43-BEFA-0A1083C0394B}">
      <dsp:nvSpPr>
        <dsp:cNvPr id="0" name=""/>
        <dsp:cNvSpPr/>
      </dsp:nvSpPr>
      <dsp:spPr>
        <a:xfrm>
          <a:off x="0" y="1626736"/>
          <a:ext cx="3497529" cy="142443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700" b="1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Multi users with collaboration, level access and information sharing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document project and coordinate tasks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Lots of reporting features with real-time communication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Customizable and has plugin integration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Cost a bit high to purchase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To many functions, could get lost</a:t>
          </a:r>
        </a:p>
      </dsp:txBody>
      <dsp:txXfrm>
        <a:off x="0" y="1626736"/>
        <a:ext cx="3497529" cy="1424439"/>
      </dsp:txXfrm>
    </dsp:sp>
    <dsp:sp modelId="{039FECDA-F238-6340-9B30-AC514F5E708E}">
      <dsp:nvSpPr>
        <dsp:cNvPr id="0" name=""/>
        <dsp:cNvSpPr/>
      </dsp:nvSpPr>
      <dsp:spPr>
        <a:xfrm>
          <a:off x="210476" y="1502310"/>
          <a:ext cx="2448270" cy="282953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Jira</a:t>
          </a:r>
        </a:p>
      </dsp:txBody>
      <dsp:txXfrm>
        <a:off x="224289" y="1516123"/>
        <a:ext cx="2420644" cy="255327"/>
      </dsp:txXfrm>
    </dsp:sp>
    <dsp:sp modelId="{F8C9A94F-FA82-8249-8A15-03CDF2A8E2A5}">
      <dsp:nvSpPr>
        <dsp:cNvPr id="0" name=""/>
        <dsp:cNvSpPr/>
      </dsp:nvSpPr>
      <dsp:spPr>
        <a:xfrm>
          <a:off x="0" y="3152591"/>
          <a:ext cx="3497529" cy="1828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Speed with l</a:t>
          </a:r>
          <a:r>
            <a:rPr lang="en-US" sz="700" b="0" i="0" kern="120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Cost-effective for freelance developers and smaller teams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Easy Plugin Extension with </a:t>
          </a:r>
          <a:r>
            <a:rPr lang="en-US" sz="700" b="0" i="0" kern="120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sz="700" b="0" kern="1200" dirty="0">
            <a:latin typeface="Garamond" panose="02020404030301010803" pitchFamily="18" charset="0"/>
          </a:endParaRPr>
        </a:p>
      </dsp:txBody>
      <dsp:txXfrm>
        <a:off x="0" y="3152591"/>
        <a:ext cx="3497529" cy="1828634"/>
      </dsp:txXfrm>
    </dsp:sp>
    <dsp:sp modelId="{4D928644-76C9-1743-BFC9-146616A8E179}">
      <dsp:nvSpPr>
        <dsp:cNvPr id="0" name=""/>
        <dsp:cNvSpPr/>
      </dsp:nvSpPr>
      <dsp:spPr>
        <a:xfrm>
          <a:off x="161790" y="2997383"/>
          <a:ext cx="2448270" cy="227634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VS Code</a:t>
          </a:r>
        </a:p>
      </dsp:txBody>
      <dsp:txXfrm>
        <a:off x="172902" y="3008495"/>
        <a:ext cx="2426046" cy="2054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4B5EA2-3AB9-3A43-BEFA-0A1083C0394B}">
      <dsp:nvSpPr>
        <dsp:cNvPr id="0" name=""/>
        <dsp:cNvSpPr/>
      </dsp:nvSpPr>
      <dsp:spPr>
        <a:xfrm>
          <a:off x="0" y="279304"/>
          <a:ext cx="3497529" cy="162456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Non-blocking I/O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Fast Execution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Large Ecosystem with active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Caching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Cross-Platform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Fast Development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Ideal for CPU-Intensive Tasks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Unstable API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Security Risks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Asynchronous Programming Model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279304"/>
        <a:ext cx="3497529" cy="1624564"/>
      </dsp:txXfrm>
    </dsp:sp>
    <dsp:sp modelId="{039FECDA-F238-6340-9B30-AC514F5E708E}">
      <dsp:nvSpPr>
        <dsp:cNvPr id="0" name=""/>
        <dsp:cNvSpPr/>
      </dsp:nvSpPr>
      <dsp:spPr>
        <a:xfrm>
          <a:off x="200144" y="41467"/>
          <a:ext cx="2448270" cy="2640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Python Flask With Async</a:t>
          </a:r>
        </a:p>
      </dsp:txBody>
      <dsp:txXfrm>
        <a:off x="213036" y="54359"/>
        <a:ext cx="2422486" cy="238306"/>
      </dsp:txXfrm>
    </dsp:sp>
    <dsp:sp modelId="{869800CE-F1A2-C44E-9266-E0494B5FBF36}">
      <dsp:nvSpPr>
        <dsp:cNvPr id="0" name=""/>
        <dsp:cNvSpPr/>
      </dsp:nvSpPr>
      <dsp:spPr>
        <a:xfrm>
          <a:off x="0" y="1934152"/>
          <a:ext cx="3497529" cy="12489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Real-time applications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Extensive documentation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Integrates with front-end frameworks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Supportive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Easy to learn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Pre-built packages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Mobile web-apps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1934152"/>
        <a:ext cx="3497529" cy="1248932"/>
      </dsp:txXfrm>
    </dsp:sp>
    <dsp:sp modelId="{290339C8-3854-F540-B45F-AE5C4B43D49E}">
      <dsp:nvSpPr>
        <dsp:cNvPr id="0" name=""/>
        <dsp:cNvSpPr/>
      </dsp:nvSpPr>
      <dsp:spPr>
        <a:xfrm>
          <a:off x="164544" y="1768991"/>
          <a:ext cx="2448270" cy="239966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Swagger</a:t>
          </a:r>
          <a:r>
            <a:rPr lang="en-US" sz="500" kern="1200" baseline="0" dirty="0"/>
            <a:t> Framework</a:t>
          </a:r>
          <a:endParaRPr lang="en-US" sz="500" kern="1200" dirty="0"/>
        </a:p>
      </dsp:txBody>
      <dsp:txXfrm>
        <a:off x="176258" y="1780705"/>
        <a:ext cx="2424842" cy="216538"/>
      </dsp:txXfrm>
    </dsp:sp>
    <dsp:sp modelId="{F8C9A94F-FA82-8249-8A15-03CDF2A8E2A5}">
      <dsp:nvSpPr>
        <dsp:cNvPr id="0" name=""/>
        <dsp:cNvSpPr/>
      </dsp:nvSpPr>
      <dsp:spPr>
        <a:xfrm>
          <a:off x="0" y="3322718"/>
          <a:ext cx="3497529" cy="14466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Cloud-based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Flexibility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Speed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Cost-effective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Data redundancy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Memory usage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Limited document size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 transactions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recommended for relational data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3322718"/>
        <a:ext cx="3497529" cy="1446656"/>
      </dsp:txXfrm>
    </dsp:sp>
    <dsp:sp modelId="{4D928644-76C9-1743-BFC9-146616A8E179}">
      <dsp:nvSpPr>
        <dsp:cNvPr id="0" name=""/>
        <dsp:cNvSpPr/>
      </dsp:nvSpPr>
      <dsp:spPr>
        <a:xfrm>
          <a:off x="161790" y="3177857"/>
          <a:ext cx="2448270" cy="212458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 err="1"/>
            <a:t>MongDB</a:t>
          </a:r>
          <a:endParaRPr lang="en-US" sz="500" kern="1200" dirty="0"/>
        </a:p>
      </dsp:txBody>
      <dsp:txXfrm>
        <a:off x="172161" y="3188228"/>
        <a:ext cx="2427528" cy="191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FA964-AF86-264B-806D-D8D9312F2399}" type="datetimeFigureOut">
              <a:rPr lang="en-US" smtClean="0"/>
              <a:t>11/27/24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75736-CC4E-A043-A732-823DDC3CE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04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89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93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11/26/24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097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72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9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6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75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03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54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6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11/26/24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87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3807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508FBCC6-4E46-265F-C75E-2AB1B24175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022" b="3306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82736-2FC8-C3DD-5404-17CE79291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/>
              <a:t>People Tracking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36723-3C4E-901B-A9B9-3D5BDD41D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r>
              <a:rPr lang="en-US" dirty="0"/>
              <a:t>A Project created by Sterling Michel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377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02DC0967-ECFB-46A2-ADEB-01374F3D3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007" y="0"/>
            <a:ext cx="12192001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33173E3-A708-4A63-AB1F-6729F5E53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9D98FDEF-0256-4AA6-B4F5-14FEE180D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78716E-BC9A-DA6A-CCEA-F13532DD1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496331"/>
            <a:ext cx="5716338" cy="73151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000" cap="all" spc="-100" dirty="0">
                <a:solidFill>
                  <a:schemeClr val="tx1"/>
                </a:solidFill>
              </a:rPr>
              <a:t>Documentation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BEB269-2208-4181-9DDB-A5C2D189B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84CBE60-0977-4285-9BF5-9D8271989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911CEBB-5C08-41C5-8954-C727FC875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56FA950-4DFC-4710-A30A-6E55033CA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Text Document">
            <a:extLst>
              <a:ext uri="{FF2B5EF4-FFF2-40B4-BE49-F238E27FC236}">
                <a16:creationId xmlns:a16="http://schemas.microsoft.com/office/drawing/2014/main" id="{1CD31B91-BB42-28D1-3B42-D6BF339A9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812238"/>
            <a:ext cx="3234135" cy="32341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8D7938-91A8-EC26-17A8-B7752F59C87F}"/>
              </a:ext>
            </a:extLst>
          </p:cNvPr>
          <p:cNvSpPr txBox="1"/>
          <p:nvPr/>
        </p:nvSpPr>
        <p:spPr>
          <a:xfrm>
            <a:off x="4141955" y="2754916"/>
            <a:ext cx="7222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Lato" panose="020F0502020204030203" pitchFamily="34" charset="0"/>
              </a:rPr>
              <a:t>Documentation created using Swagger API and manual entry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Lato" panose="020F0502020204030203" pitchFamily="34" charset="0"/>
              </a:rPr>
              <a:t>Important code sections given in-line comments to describe functionality 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817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tint val="95000"/>
              </a:schemeClr>
              <a:schemeClr val="bg1">
                <a:shade val="92000"/>
                <a:satMod val="115000"/>
              </a:schemeClr>
            </a:duotone>
          </a:blip>
          <a:tile tx="0" ty="0" sx="60000" sy="6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645BD8A-B13F-463A-9101-4FB883F06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4003B42-F17E-473C-9366-9369C0471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49DDF01-2EFB-49D0-864E-0CE29F33A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accent1"/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EBF36-CE85-E23B-12BC-F47032C4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040" y="1754659"/>
            <a:ext cx="9860547" cy="30054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cap="all" spc="-100" dirty="0">
                <a:solidFill>
                  <a:srgbClr val="FFFFFF"/>
                </a:solidFill>
              </a:rPr>
              <a:t>Project Presentation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EEA5BB7-5B71-4B52-AD7F-3BA82A617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A1BDD5A-B952-463D-8BF6-F89EC6F21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55369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C2EF86-4721-4AC5-AC3A-5343FE12B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55369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42A6C7C-49DA-4D7E-9647-1696C74DF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100664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25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075DF-AC52-E8CF-1384-DA0F95320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 vert="vert270">
            <a:normAutofit/>
          </a:bodyPr>
          <a:lstStyle/>
          <a:p>
            <a:pPr algn="ctr"/>
            <a:r>
              <a:rPr lang="en-US" sz="6000" b="1" dirty="0">
                <a:solidFill>
                  <a:srgbClr val="FFFFFF"/>
                </a:solidFill>
              </a:rPr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E6FDD-B262-36EC-D241-DFB464819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Overview</a:t>
            </a:r>
          </a:p>
          <a:p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The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People Tracking System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is a unique online contacting system that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enable a person to store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and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plot their contacts in a map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. It allows the user the opportunity to search, share contact and understand where in the world are their friends and family located.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093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EE975-17B7-C9AF-EF5A-5178B0507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371061"/>
            <a:ext cx="9792208" cy="1139687"/>
          </a:xfrm>
        </p:spPr>
        <p:txBody>
          <a:bodyPr>
            <a:normAutofit/>
          </a:bodyPr>
          <a:lstStyle/>
          <a:p>
            <a:r>
              <a:rPr lang="en-US" b="1" dirty="0"/>
              <a:t>Cool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4EDC8-5739-BAC1-40FC-25736BD55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417983"/>
            <a:ext cx="9792208" cy="454772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Garamond" panose="02020404030301010803" pitchFamily="18" charset="0"/>
              </a:rPr>
              <a:t>Contact Search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ability to perform search.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Map Display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see their contact plotted on the map.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Sharing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ability to share the information as a contact file.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Rating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chance to rate their contact flag it as family, business or friend.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1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737801-B9D6-4A08-BD77-23010A802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FABD39-C757-461E-A681-DC2736484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572613"/>
            <a:ext cx="11281609" cy="2396079"/>
          </a:xfrm>
          <a:prstGeom prst="rect">
            <a:avLst/>
          </a:prstGeom>
          <a:solidFill>
            <a:schemeClr val="accent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F424F5-8D5C-46C0-A1B0-AF34E0350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737380"/>
            <a:ext cx="10954512" cy="2066544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29CD5B-BA04-FCF3-0E3C-557F264DF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89090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Garamond" panose="02020404030301010803" pitchFamily="18" charset="0"/>
              </a:rPr>
              <a:t>Design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9264-9475-D00A-689B-81E466964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3429000"/>
            <a:ext cx="9372600" cy="2508384"/>
          </a:xfrm>
        </p:spPr>
        <p:txBody>
          <a:bodyPr anchor="t">
            <a:normAutofit/>
          </a:bodyPr>
          <a:lstStyle/>
          <a:p>
            <a:r>
              <a:rPr lang="en-US" sz="2000" dirty="0"/>
              <a:t>Integrating with Google OAuth</a:t>
            </a:r>
          </a:p>
          <a:p>
            <a:r>
              <a:rPr lang="en-US" sz="2000" dirty="0"/>
              <a:t>Integrating with Google Map limitation</a:t>
            </a:r>
          </a:p>
          <a:p>
            <a:r>
              <a:rPr lang="en-US" sz="2000" dirty="0"/>
              <a:t>Using plugin to help generate contact information</a:t>
            </a:r>
          </a:p>
          <a:p>
            <a:r>
              <a:rPr lang="en-US" sz="2000" dirty="0"/>
              <a:t>Choosing proper REST API backend programming language</a:t>
            </a:r>
          </a:p>
          <a:p>
            <a:r>
              <a:rPr lang="en-US" sz="2000" dirty="0"/>
              <a:t>Integrating with Google Gmail API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3465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11657BF2-BFFB-4FF0-9FE2-4D7F7A7C9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25397171-E233-4F26-9A8C-29C436537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A830B9C-C9EB-4D80-9552-AE9DE3075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5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C373C-73D1-5108-0F32-FF698EB8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spc="-100">
                <a:latin typeface="Garamond" panose="02020404030301010803" pitchFamily="18" charset="0"/>
              </a:rPr>
              <a:t>Technology</a:t>
            </a:r>
          </a:p>
        </p:txBody>
      </p:sp>
      <p:pic>
        <p:nvPicPr>
          <p:cNvPr id="35" name="Picture 34" descr="3D black question marks with one yellow question mark">
            <a:extLst>
              <a:ext uri="{FF2B5EF4-FFF2-40B4-BE49-F238E27FC236}">
                <a16:creationId xmlns:a16="http://schemas.microsoft.com/office/drawing/2014/main" id="{B76F416A-F37E-C390-01D3-F4825F9A28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550" r="26863"/>
          <a:stretch/>
        </p:blipFill>
        <p:spPr>
          <a:xfrm>
            <a:off x="7837371" y="237744"/>
            <a:ext cx="4124416" cy="638251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graphicFrame>
        <p:nvGraphicFramePr>
          <p:cNvPr id="80" name="Title 1">
            <a:extLst>
              <a:ext uri="{FF2B5EF4-FFF2-40B4-BE49-F238E27FC236}">
                <a16:creationId xmlns:a16="http://schemas.microsoft.com/office/drawing/2014/main" id="{36C1EE11-A2F6-77F4-B2E4-53E4FA8D7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9443559"/>
              </p:ext>
            </p:extLst>
          </p:nvPr>
        </p:nvGraphicFramePr>
        <p:xfrm>
          <a:off x="868680" y="2386584"/>
          <a:ext cx="6281928" cy="3648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61977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0C6862-0B19-1076-3E93-A01E3ED2A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10819"/>
            <a:ext cx="9792208" cy="642357"/>
          </a:xfrm>
        </p:spPr>
        <p:txBody>
          <a:bodyPr>
            <a:normAutofit/>
          </a:bodyPr>
          <a:lstStyle/>
          <a:p>
            <a:r>
              <a:rPr lang="en-US" sz="4000" cap="all" spc="-100" dirty="0">
                <a:latin typeface="Garamond" panose="02020404030301010803" pitchFamily="18" charset="0"/>
              </a:rPr>
              <a:t>Technology - UTILITIES</a:t>
            </a:r>
            <a:endParaRPr lang="en-US" dirty="0"/>
          </a:p>
        </p:txBody>
      </p:sp>
      <p:graphicFrame>
        <p:nvGraphicFramePr>
          <p:cNvPr id="4" name="Title 1">
            <a:extLst>
              <a:ext uri="{FF2B5EF4-FFF2-40B4-BE49-F238E27FC236}">
                <a16:creationId xmlns:a16="http://schemas.microsoft.com/office/drawing/2014/main" id="{594C9839-3961-10B4-D847-1065843CE2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63149"/>
              </p:ext>
            </p:extLst>
          </p:nvPr>
        </p:nvGraphicFramePr>
        <p:xfrm>
          <a:off x="691769" y="953175"/>
          <a:ext cx="3267282" cy="5417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Title 1">
            <a:extLst>
              <a:ext uri="{FF2B5EF4-FFF2-40B4-BE49-F238E27FC236}">
                <a16:creationId xmlns:a16="http://schemas.microsoft.com/office/drawing/2014/main" id="{76F4745D-3F21-99CB-98C5-42B7C10B8C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894639"/>
              </p:ext>
            </p:extLst>
          </p:nvPr>
        </p:nvGraphicFramePr>
        <p:xfrm>
          <a:off x="4169363" y="1037331"/>
          <a:ext cx="3497529" cy="51759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7" name="Title 1">
            <a:extLst>
              <a:ext uri="{FF2B5EF4-FFF2-40B4-BE49-F238E27FC236}">
                <a16:creationId xmlns:a16="http://schemas.microsoft.com/office/drawing/2014/main" id="{E0EC8973-65E5-4794-75BE-FB4C40DD11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7371494"/>
              </p:ext>
            </p:extLst>
          </p:nvPr>
        </p:nvGraphicFramePr>
        <p:xfrm>
          <a:off x="8051141" y="1179841"/>
          <a:ext cx="3497529" cy="4983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3030718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BFDC535F-AC0A-417D-96AB-6706BECAC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000"/>
          </a:xfrm>
          <a:prstGeom prst="rect">
            <a:avLst/>
          </a:prstGeom>
          <a:solidFill>
            <a:srgbClr val="EA7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7AAAF8E-31DB-4148-8FCA-4D8233D69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953" y="484068"/>
            <a:ext cx="6898027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A paper with writing on it&#10;&#10;Description automatically generated">
            <a:extLst>
              <a:ext uri="{FF2B5EF4-FFF2-40B4-BE49-F238E27FC236}">
                <a16:creationId xmlns:a16="http://schemas.microsoft.com/office/drawing/2014/main" id="{4C6C9DDE-ABF2-EBC5-5909-5B27F9884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23001" y="1462245"/>
            <a:ext cx="5243929" cy="3932946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AA274328-4774-4DF9-BA53-45256512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84069"/>
            <a:ext cx="4145975" cy="349989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drawing of a login page&#10;&#10;Description automatically generated">
            <a:extLst>
              <a:ext uri="{FF2B5EF4-FFF2-40B4-BE49-F238E27FC236}">
                <a16:creationId xmlns:a16="http://schemas.microsoft.com/office/drawing/2014/main" id="{2E90BA96-1C1F-3D0F-63DB-219D246E8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9211" y="798656"/>
            <a:ext cx="2990338" cy="2870724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01C7B46D-2FEF-4FAA-915B-8B21A66BB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144834"/>
            <a:ext cx="4145975" cy="221151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paper with writing on it&#10;&#10;Description automatically generated">
            <a:extLst>
              <a:ext uri="{FF2B5EF4-FFF2-40B4-BE49-F238E27FC236}">
                <a16:creationId xmlns:a16="http://schemas.microsoft.com/office/drawing/2014/main" id="{A71729FF-6929-759B-2B6B-794D14871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610" y="4446259"/>
            <a:ext cx="2513541" cy="1608667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27F93DED-0104-1247-C7DE-D40838BD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4980" y="3107538"/>
            <a:ext cx="5889301" cy="642357"/>
          </a:xfrm>
        </p:spPr>
        <p:txBody>
          <a:bodyPr>
            <a:normAutofit/>
          </a:bodyPr>
          <a:lstStyle/>
          <a:p>
            <a:pPr algn="ctr"/>
            <a:r>
              <a:rPr lang="en-US" sz="3200" cap="all" spc="-100" dirty="0">
                <a:latin typeface="Garamond" panose="02020404030301010803" pitchFamily="18" charset="0"/>
              </a:rPr>
              <a:t>Technology - Design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9162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18D8845F-30A4-4D73-83CB-ABA691F5A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94F631-754E-5724-19D6-F6A4DFCDE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868" y="4660333"/>
            <a:ext cx="9732773" cy="14651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>
                <a:solidFill>
                  <a:schemeClr val="accent1"/>
                </a:solidFill>
                <a:latin typeface="Garamond" panose="02020404030301010803" pitchFamily="18" charset="0"/>
              </a:rPr>
              <a:t>Technology – UI Design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aper with writing on it&#10;&#10;Description automatically generated">
            <a:extLst>
              <a:ext uri="{FF2B5EF4-FFF2-40B4-BE49-F238E27FC236}">
                <a16:creationId xmlns:a16="http://schemas.microsoft.com/office/drawing/2014/main" id="{E3F160BF-A715-CEB0-4EA0-E566765E3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68" y="1395171"/>
            <a:ext cx="4864754" cy="3265161"/>
          </a:xfrm>
          <a:prstGeom prst="rect">
            <a:avLst/>
          </a:prstGeom>
        </p:spPr>
      </p:pic>
      <p:pic>
        <p:nvPicPr>
          <p:cNvPr id="4" name="Picture 3" descr="A paper with writing on it&#10;&#10;Description automatically generated">
            <a:extLst>
              <a:ext uri="{FF2B5EF4-FFF2-40B4-BE49-F238E27FC236}">
                <a16:creationId xmlns:a16="http://schemas.microsoft.com/office/drawing/2014/main" id="{51879D67-5D36-6A0C-A60D-B552DB71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1221" y="1395173"/>
            <a:ext cx="4526100" cy="317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3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447F1-87CD-6D3D-CF68-F8B1D17A3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  <a:latin typeface="Garamond" panose="02020404030301010803" pitchFamily="18" charset="0"/>
              </a:rPr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8151-FCD1-2A0B-4098-E5CD70C5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framework (</a:t>
            </a: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N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odejs), </a:t>
            </a: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using 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Mocha For frontend, (Python) using </a:t>
            </a:r>
            <a:r>
              <a:rPr lang="en-US" sz="1800" dirty="0" err="1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PyTestSuite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 for backend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create into database 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delete into database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Testing Plotting location into UI webpage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rest </a:t>
            </a:r>
            <a:r>
              <a:rPr lang="en-US" sz="1800" dirty="0" err="1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api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 endpoint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5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13415</TotalTime>
  <Words>579</Words>
  <Application>Microsoft Macintosh PowerPoint</Application>
  <PresentationFormat>Widescreen</PresentationFormat>
  <Paragraphs>149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Avenir Next LT Pro</vt:lpstr>
      <vt:lpstr>Avenir Next LT Pro Light</vt:lpstr>
      <vt:lpstr>Garamond</vt:lpstr>
      <vt:lpstr>Lato</vt:lpstr>
      <vt:lpstr>SavonVTI</vt:lpstr>
      <vt:lpstr>People Tracking System</vt:lpstr>
      <vt:lpstr>Project Description</vt:lpstr>
      <vt:lpstr>Cool Features</vt:lpstr>
      <vt:lpstr>Design Challenges</vt:lpstr>
      <vt:lpstr>Technology</vt:lpstr>
      <vt:lpstr>Technology - UTILITIES</vt:lpstr>
      <vt:lpstr>Technology - Design</vt:lpstr>
      <vt:lpstr>Technology – UI Design</vt:lpstr>
      <vt:lpstr>Testing</vt:lpstr>
      <vt:lpstr>Documentation </vt:lpstr>
      <vt:lpstr>Project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smichel@5searches.com</dc:creator>
  <cp:lastModifiedBy>smichel@5searches.com</cp:lastModifiedBy>
  <cp:revision>72</cp:revision>
  <dcterms:created xsi:type="dcterms:W3CDTF">2024-11-26T15:16:15Z</dcterms:created>
  <dcterms:modified xsi:type="dcterms:W3CDTF">2024-12-05T22:51:20Z</dcterms:modified>
</cp:coreProperties>
</file>

<file path=docProps/thumbnail.jpeg>
</file>